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ubik"/>
      <p:regular r:id="rId32"/>
      <p:bold r:id="rId33"/>
      <p:italic r:id="rId34"/>
      <p:boldItalic r:id="rId35"/>
    </p:embeddedFont>
    <p:embeddedFont>
      <p:font typeface="Shantell Sans"/>
      <p:regular r:id="rId36"/>
      <p:bold r:id="rId37"/>
      <p:italic r:id="rId38"/>
      <p:boldItalic r:id="rId39"/>
    </p:embeddedFont>
    <p:embeddedFont>
      <p:font typeface="JetBrains Mon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JetBrainsMono-regular.fntdata"/><Relationship Id="rId20" Type="http://schemas.openxmlformats.org/officeDocument/2006/relationships/slide" Target="slides/slide15.xml"/><Relationship Id="rId42" Type="http://schemas.openxmlformats.org/officeDocument/2006/relationships/font" Target="fonts/JetBrainsMono-italic.fntdata"/><Relationship Id="rId41" Type="http://schemas.openxmlformats.org/officeDocument/2006/relationships/font" Target="fonts/JetBrainsMono-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JetBrainsMono-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ubik-bold.fntdata"/><Relationship Id="rId10" Type="http://schemas.openxmlformats.org/officeDocument/2006/relationships/slide" Target="slides/slide5.xml"/><Relationship Id="rId32" Type="http://schemas.openxmlformats.org/officeDocument/2006/relationships/font" Target="fonts/Rubik-regular.fntdata"/><Relationship Id="rId13" Type="http://schemas.openxmlformats.org/officeDocument/2006/relationships/slide" Target="slides/slide8.xml"/><Relationship Id="rId35" Type="http://schemas.openxmlformats.org/officeDocument/2006/relationships/font" Target="fonts/Rubik-boldItalic.fntdata"/><Relationship Id="rId12" Type="http://schemas.openxmlformats.org/officeDocument/2006/relationships/slide" Target="slides/slide7.xml"/><Relationship Id="rId34" Type="http://schemas.openxmlformats.org/officeDocument/2006/relationships/font" Target="fonts/Rubik-italic.fntdata"/><Relationship Id="rId15" Type="http://schemas.openxmlformats.org/officeDocument/2006/relationships/slide" Target="slides/slide10.xml"/><Relationship Id="rId37" Type="http://schemas.openxmlformats.org/officeDocument/2006/relationships/font" Target="fonts/ShantellSans-bold.fntdata"/><Relationship Id="rId14" Type="http://schemas.openxmlformats.org/officeDocument/2006/relationships/slide" Target="slides/slide9.xml"/><Relationship Id="rId36" Type="http://schemas.openxmlformats.org/officeDocument/2006/relationships/font" Target="fonts/ShantellSans-regular.fntdata"/><Relationship Id="rId17" Type="http://schemas.openxmlformats.org/officeDocument/2006/relationships/slide" Target="slides/slide12.xml"/><Relationship Id="rId39" Type="http://schemas.openxmlformats.org/officeDocument/2006/relationships/font" Target="fonts/ShantellSans-boldItalic.fntdata"/><Relationship Id="rId16" Type="http://schemas.openxmlformats.org/officeDocument/2006/relationships/slide" Target="slides/slide11.xml"/><Relationship Id="rId38" Type="http://schemas.openxmlformats.org/officeDocument/2006/relationships/font" Target="fonts/ShantellSans-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6bddffc82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6bddffc82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6bddffc82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6bddffc82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6c019575f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6c019575f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6c019575f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6c019575f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6c019575f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6c019575f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6c019575f9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6c019575f9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6c019575f9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6c019575f9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6c019575f9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6c019575f9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6c09d31a3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6c09d31a3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6c019575f9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6c019575f9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65b8443b3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65b8443b3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6c019575f9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6c019575f9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6c019575f9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6c019575f9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6c019575f9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6c019575f9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6c09d31a3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6c09d31a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b0bdadde5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b0bdadde58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b0bdadde58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b0bdadde58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6b6367a9d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6b6367a9d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c2524b1bb6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c2524b1bb6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6c019575f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6c019575f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Setiap bahasa pemrograman pasti memiliki tiga hal ini. Jika tidak memiliki tiga hal ini, maka belum bisa dibilang sebagai bahasa pemrograman dan tidak bisa dipakai untuk memprogram. Contohnya seperti HTML, CSS, JSON, XML, dan sebagainya.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6bddffc82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6bddffc82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6bc78a321e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6bc78a321e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c3c62561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c3c62561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c2524b1bb6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c2524b1bb6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6bd1d58ba2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6bd1d58ba2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1E293B"/>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spAutoFit/>
          </a:bodyPr>
          <a:lstStyle>
            <a:lvl1pPr lvl="0" algn="ctr">
              <a:spcBef>
                <a:spcPts val="0"/>
              </a:spcBef>
              <a:spcAft>
                <a:spcPts val="0"/>
              </a:spcAft>
              <a:buClr>
                <a:schemeClr val="accent5"/>
              </a:buClr>
              <a:buSzPts val="5000"/>
              <a:buFont typeface="Rubik"/>
              <a:buNone/>
              <a:defRPr b="1" sz="5000">
                <a:solidFill>
                  <a:schemeClr val="accent5"/>
                </a:solidFill>
                <a:latin typeface="Rubik"/>
                <a:ea typeface="Rubik"/>
                <a:cs typeface="Rubik"/>
                <a:sym typeface="Rubik"/>
              </a:defRPr>
            </a:lvl1pPr>
            <a:lvl2pPr lvl="1" algn="ctr">
              <a:spcBef>
                <a:spcPts val="0"/>
              </a:spcBef>
              <a:spcAft>
                <a:spcPts val="0"/>
              </a:spcAft>
              <a:buClr>
                <a:schemeClr val="accent5"/>
              </a:buClr>
              <a:buSzPts val="5000"/>
              <a:buFont typeface="Rubik"/>
              <a:buNone/>
              <a:defRPr b="1" sz="5000">
                <a:solidFill>
                  <a:schemeClr val="accent5"/>
                </a:solidFill>
                <a:latin typeface="Rubik"/>
                <a:ea typeface="Rubik"/>
                <a:cs typeface="Rubik"/>
                <a:sym typeface="Rubik"/>
              </a:defRPr>
            </a:lvl2pPr>
            <a:lvl3pPr lvl="2" algn="ctr">
              <a:spcBef>
                <a:spcPts val="0"/>
              </a:spcBef>
              <a:spcAft>
                <a:spcPts val="0"/>
              </a:spcAft>
              <a:buClr>
                <a:schemeClr val="accent5"/>
              </a:buClr>
              <a:buSzPts val="5000"/>
              <a:buFont typeface="Rubik"/>
              <a:buNone/>
              <a:defRPr b="1" sz="5000">
                <a:solidFill>
                  <a:schemeClr val="accent5"/>
                </a:solidFill>
                <a:latin typeface="Rubik"/>
                <a:ea typeface="Rubik"/>
                <a:cs typeface="Rubik"/>
                <a:sym typeface="Rubik"/>
              </a:defRPr>
            </a:lvl3pPr>
            <a:lvl4pPr lvl="3" algn="ctr">
              <a:spcBef>
                <a:spcPts val="0"/>
              </a:spcBef>
              <a:spcAft>
                <a:spcPts val="0"/>
              </a:spcAft>
              <a:buClr>
                <a:schemeClr val="accent5"/>
              </a:buClr>
              <a:buSzPts val="5000"/>
              <a:buFont typeface="Rubik"/>
              <a:buNone/>
              <a:defRPr b="1" sz="5000">
                <a:solidFill>
                  <a:schemeClr val="accent5"/>
                </a:solidFill>
                <a:latin typeface="Rubik"/>
                <a:ea typeface="Rubik"/>
                <a:cs typeface="Rubik"/>
                <a:sym typeface="Rubik"/>
              </a:defRPr>
            </a:lvl4pPr>
            <a:lvl5pPr lvl="4" algn="ctr">
              <a:spcBef>
                <a:spcPts val="0"/>
              </a:spcBef>
              <a:spcAft>
                <a:spcPts val="0"/>
              </a:spcAft>
              <a:buClr>
                <a:schemeClr val="accent5"/>
              </a:buClr>
              <a:buSzPts val="5000"/>
              <a:buFont typeface="Rubik"/>
              <a:buNone/>
              <a:defRPr b="1" sz="5000">
                <a:solidFill>
                  <a:schemeClr val="accent5"/>
                </a:solidFill>
                <a:latin typeface="Rubik"/>
                <a:ea typeface="Rubik"/>
                <a:cs typeface="Rubik"/>
                <a:sym typeface="Rubik"/>
              </a:defRPr>
            </a:lvl5pPr>
            <a:lvl6pPr lvl="5" algn="ctr">
              <a:spcBef>
                <a:spcPts val="0"/>
              </a:spcBef>
              <a:spcAft>
                <a:spcPts val="0"/>
              </a:spcAft>
              <a:buClr>
                <a:schemeClr val="accent5"/>
              </a:buClr>
              <a:buSzPts val="5000"/>
              <a:buFont typeface="Rubik"/>
              <a:buNone/>
              <a:defRPr b="1" sz="5000">
                <a:solidFill>
                  <a:schemeClr val="accent5"/>
                </a:solidFill>
                <a:latin typeface="Rubik"/>
                <a:ea typeface="Rubik"/>
                <a:cs typeface="Rubik"/>
                <a:sym typeface="Rubik"/>
              </a:defRPr>
            </a:lvl6pPr>
            <a:lvl7pPr lvl="6" algn="ctr">
              <a:spcBef>
                <a:spcPts val="0"/>
              </a:spcBef>
              <a:spcAft>
                <a:spcPts val="0"/>
              </a:spcAft>
              <a:buClr>
                <a:schemeClr val="accent5"/>
              </a:buClr>
              <a:buSzPts val="5000"/>
              <a:buFont typeface="Rubik"/>
              <a:buNone/>
              <a:defRPr b="1" sz="5000">
                <a:solidFill>
                  <a:schemeClr val="accent5"/>
                </a:solidFill>
                <a:latin typeface="Rubik"/>
                <a:ea typeface="Rubik"/>
                <a:cs typeface="Rubik"/>
                <a:sym typeface="Rubik"/>
              </a:defRPr>
            </a:lvl7pPr>
            <a:lvl8pPr lvl="7" algn="ctr">
              <a:spcBef>
                <a:spcPts val="0"/>
              </a:spcBef>
              <a:spcAft>
                <a:spcPts val="0"/>
              </a:spcAft>
              <a:buClr>
                <a:schemeClr val="accent5"/>
              </a:buClr>
              <a:buSzPts val="5000"/>
              <a:buFont typeface="Rubik"/>
              <a:buNone/>
              <a:defRPr b="1" sz="5000">
                <a:solidFill>
                  <a:schemeClr val="accent5"/>
                </a:solidFill>
                <a:latin typeface="Rubik"/>
                <a:ea typeface="Rubik"/>
                <a:cs typeface="Rubik"/>
                <a:sym typeface="Rubik"/>
              </a:defRPr>
            </a:lvl8pPr>
            <a:lvl9pPr lvl="8" algn="ctr">
              <a:spcBef>
                <a:spcPts val="0"/>
              </a:spcBef>
              <a:spcAft>
                <a:spcPts val="0"/>
              </a:spcAft>
              <a:buClr>
                <a:schemeClr val="accent5"/>
              </a:buClr>
              <a:buSzPts val="5000"/>
              <a:buFont typeface="Rubik"/>
              <a:buNone/>
              <a:defRPr b="1" sz="5000">
                <a:solidFill>
                  <a:schemeClr val="accent5"/>
                </a:solidFill>
                <a:latin typeface="Rubik"/>
                <a:ea typeface="Rubik"/>
                <a:cs typeface="Rubik"/>
                <a:sym typeface="Rubik"/>
              </a:defRPr>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spAutoFit/>
          </a:bodyPr>
          <a:lstStyle>
            <a:lvl1pPr lvl="0" algn="ctr">
              <a:lnSpc>
                <a:spcPct val="100000"/>
              </a:lnSpc>
              <a:spcBef>
                <a:spcPts val="0"/>
              </a:spcBef>
              <a:spcAft>
                <a:spcPts val="0"/>
              </a:spcAft>
              <a:buClr>
                <a:schemeClr val="lt2"/>
              </a:buClr>
              <a:buSzPts val="2800"/>
              <a:buFont typeface="Rubik"/>
              <a:buNone/>
              <a:defRPr sz="2800">
                <a:solidFill>
                  <a:schemeClr val="lt2"/>
                </a:solidFill>
                <a:latin typeface="Rubik"/>
                <a:ea typeface="Rubik"/>
                <a:cs typeface="Rubik"/>
                <a:sym typeface="Rubik"/>
              </a:defRPr>
            </a:lvl1pPr>
            <a:lvl2pPr lvl="1" algn="ctr">
              <a:lnSpc>
                <a:spcPct val="100000"/>
              </a:lnSpc>
              <a:spcBef>
                <a:spcPts val="0"/>
              </a:spcBef>
              <a:spcAft>
                <a:spcPts val="0"/>
              </a:spcAft>
              <a:buClr>
                <a:schemeClr val="lt2"/>
              </a:buClr>
              <a:buSzPts val="2800"/>
              <a:buFont typeface="Rubik"/>
              <a:buNone/>
              <a:defRPr sz="2800">
                <a:solidFill>
                  <a:schemeClr val="lt2"/>
                </a:solidFill>
                <a:latin typeface="Rubik"/>
                <a:ea typeface="Rubik"/>
                <a:cs typeface="Rubik"/>
                <a:sym typeface="Rubik"/>
              </a:defRPr>
            </a:lvl2pPr>
            <a:lvl3pPr lvl="2" algn="ctr">
              <a:lnSpc>
                <a:spcPct val="100000"/>
              </a:lnSpc>
              <a:spcBef>
                <a:spcPts val="0"/>
              </a:spcBef>
              <a:spcAft>
                <a:spcPts val="0"/>
              </a:spcAft>
              <a:buClr>
                <a:schemeClr val="lt2"/>
              </a:buClr>
              <a:buSzPts val="2800"/>
              <a:buFont typeface="Rubik"/>
              <a:buNone/>
              <a:defRPr sz="2800">
                <a:solidFill>
                  <a:schemeClr val="lt2"/>
                </a:solidFill>
                <a:latin typeface="Rubik"/>
                <a:ea typeface="Rubik"/>
                <a:cs typeface="Rubik"/>
                <a:sym typeface="Rubik"/>
              </a:defRPr>
            </a:lvl3pPr>
            <a:lvl4pPr lvl="3" algn="ctr">
              <a:lnSpc>
                <a:spcPct val="100000"/>
              </a:lnSpc>
              <a:spcBef>
                <a:spcPts val="0"/>
              </a:spcBef>
              <a:spcAft>
                <a:spcPts val="0"/>
              </a:spcAft>
              <a:buClr>
                <a:schemeClr val="lt2"/>
              </a:buClr>
              <a:buSzPts val="2800"/>
              <a:buFont typeface="Rubik"/>
              <a:buNone/>
              <a:defRPr sz="2800">
                <a:solidFill>
                  <a:schemeClr val="lt2"/>
                </a:solidFill>
                <a:latin typeface="Rubik"/>
                <a:ea typeface="Rubik"/>
                <a:cs typeface="Rubik"/>
                <a:sym typeface="Rubik"/>
              </a:defRPr>
            </a:lvl4pPr>
            <a:lvl5pPr lvl="4" algn="ctr">
              <a:lnSpc>
                <a:spcPct val="100000"/>
              </a:lnSpc>
              <a:spcBef>
                <a:spcPts val="0"/>
              </a:spcBef>
              <a:spcAft>
                <a:spcPts val="0"/>
              </a:spcAft>
              <a:buClr>
                <a:schemeClr val="lt2"/>
              </a:buClr>
              <a:buSzPts val="2800"/>
              <a:buFont typeface="Rubik"/>
              <a:buNone/>
              <a:defRPr sz="2800">
                <a:solidFill>
                  <a:schemeClr val="lt2"/>
                </a:solidFill>
                <a:latin typeface="Rubik"/>
                <a:ea typeface="Rubik"/>
                <a:cs typeface="Rubik"/>
                <a:sym typeface="Rubik"/>
              </a:defRPr>
            </a:lvl5pPr>
            <a:lvl6pPr lvl="5" algn="ctr">
              <a:lnSpc>
                <a:spcPct val="100000"/>
              </a:lnSpc>
              <a:spcBef>
                <a:spcPts val="0"/>
              </a:spcBef>
              <a:spcAft>
                <a:spcPts val="0"/>
              </a:spcAft>
              <a:buClr>
                <a:schemeClr val="lt2"/>
              </a:buClr>
              <a:buSzPts val="2800"/>
              <a:buFont typeface="Rubik"/>
              <a:buNone/>
              <a:defRPr sz="2800">
                <a:solidFill>
                  <a:schemeClr val="lt2"/>
                </a:solidFill>
                <a:latin typeface="Rubik"/>
                <a:ea typeface="Rubik"/>
                <a:cs typeface="Rubik"/>
                <a:sym typeface="Rubik"/>
              </a:defRPr>
            </a:lvl6pPr>
            <a:lvl7pPr lvl="6" algn="ctr">
              <a:lnSpc>
                <a:spcPct val="100000"/>
              </a:lnSpc>
              <a:spcBef>
                <a:spcPts val="0"/>
              </a:spcBef>
              <a:spcAft>
                <a:spcPts val="0"/>
              </a:spcAft>
              <a:buClr>
                <a:schemeClr val="lt2"/>
              </a:buClr>
              <a:buSzPts val="2800"/>
              <a:buFont typeface="Rubik"/>
              <a:buNone/>
              <a:defRPr sz="2800">
                <a:solidFill>
                  <a:schemeClr val="lt2"/>
                </a:solidFill>
                <a:latin typeface="Rubik"/>
                <a:ea typeface="Rubik"/>
                <a:cs typeface="Rubik"/>
                <a:sym typeface="Rubik"/>
              </a:defRPr>
            </a:lvl7pPr>
            <a:lvl8pPr lvl="7" algn="ctr">
              <a:lnSpc>
                <a:spcPct val="100000"/>
              </a:lnSpc>
              <a:spcBef>
                <a:spcPts val="0"/>
              </a:spcBef>
              <a:spcAft>
                <a:spcPts val="0"/>
              </a:spcAft>
              <a:buClr>
                <a:schemeClr val="lt2"/>
              </a:buClr>
              <a:buSzPts val="2800"/>
              <a:buFont typeface="Rubik"/>
              <a:buNone/>
              <a:defRPr sz="2800">
                <a:solidFill>
                  <a:schemeClr val="lt2"/>
                </a:solidFill>
                <a:latin typeface="Rubik"/>
                <a:ea typeface="Rubik"/>
                <a:cs typeface="Rubik"/>
                <a:sym typeface="Rubik"/>
              </a:defRPr>
            </a:lvl8pPr>
            <a:lvl9pPr lvl="8" algn="ctr">
              <a:lnSpc>
                <a:spcPct val="100000"/>
              </a:lnSpc>
              <a:spcBef>
                <a:spcPts val="0"/>
              </a:spcBef>
              <a:spcAft>
                <a:spcPts val="0"/>
              </a:spcAft>
              <a:buClr>
                <a:schemeClr val="lt2"/>
              </a:buClr>
              <a:buSzPts val="2800"/>
              <a:buFont typeface="Rubik"/>
              <a:buNone/>
              <a:defRPr sz="2800">
                <a:solidFill>
                  <a:schemeClr val="lt2"/>
                </a:solidFill>
                <a:latin typeface="Rubik"/>
                <a:ea typeface="Rubik"/>
                <a:cs typeface="Rubik"/>
                <a:sym typeface="Rubik"/>
              </a:defRPr>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Clr>
                <a:srgbClr val="1E293B"/>
              </a:buClr>
              <a:buSzPts val="12000"/>
              <a:buFont typeface="Rubik"/>
              <a:buNone/>
              <a:defRPr sz="12000">
                <a:solidFill>
                  <a:srgbClr val="1E293B"/>
                </a:solidFill>
                <a:latin typeface="Rubik"/>
                <a:ea typeface="Rubik"/>
                <a:cs typeface="Rubik"/>
                <a:sym typeface="Rubik"/>
              </a:defRPr>
            </a:lvl1pPr>
            <a:lvl2pPr lvl="1" algn="ctr">
              <a:spcBef>
                <a:spcPts val="0"/>
              </a:spcBef>
              <a:spcAft>
                <a:spcPts val="0"/>
              </a:spcAft>
              <a:buClr>
                <a:srgbClr val="1E293B"/>
              </a:buClr>
              <a:buSzPts val="12000"/>
              <a:buNone/>
              <a:defRPr sz="12000">
                <a:solidFill>
                  <a:srgbClr val="1E293B"/>
                </a:solidFill>
              </a:defRPr>
            </a:lvl2pPr>
            <a:lvl3pPr lvl="2" algn="ctr">
              <a:spcBef>
                <a:spcPts val="0"/>
              </a:spcBef>
              <a:spcAft>
                <a:spcPts val="0"/>
              </a:spcAft>
              <a:buClr>
                <a:srgbClr val="1E293B"/>
              </a:buClr>
              <a:buSzPts val="12000"/>
              <a:buNone/>
              <a:defRPr sz="12000">
                <a:solidFill>
                  <a:srgbClr val="1E293B"/>
                </a:solidFill>
              </a:defRPr>
            </a:lvl3pPr>
            <a:lvl4pPr lvl="3" algn="ctr">
              <a:spcBef>
                <a:spcPts val="0"/>
              </a:spcBef>
              <a:spcAft>
                <a:spcPts val="0"/>
              </a:spcAft>
              <a:buClr>
                <a:srgbClr val="1E293B"/>
              </a:buClr>
              <a:buSzPts val="12000"/>
              <a:buNone/>
              <a:defRPr sz="12000">
                <a:solidFill>
                  <a:srgbClr val="1E293B"/>
                </a:solidFill>
              </a:defRPr>
            </a:lvl4pPr>
            <a:lvl5pPr lvl="4" algn="ctr">
              <a:spcBef>
                <a:spcPts val="0"/>
              </a:spcBef>
              <a:spcAft>
                <a:spcPts val="0"/>
              </a:spcAft>
              <a:buClr>
                <a:srgbClr val="1E293B"/>
              </a:buClr>
              <a:buSzPts val="12000"/>
              <a:buNone/>
              <a:defRPr sz="12000">
                <a:solidFill>
                  <a:srgbClr val="1E293B"/>
                </a:solidFill>
              </a:defRPr>
            </a:lvl5pPr>
            <a:lvl6pPr lvl="5" algn="ctr">
              <a:spcBef>
                <a:spcPts val="0"/>
              </a:spcBef>
              <a:spcAft>
                <a:spcPts val="0"/>
              </a:spcAft>
              <a:buClr>
                <a:srgbClr val="1E293B"/>
              </a:buClr>
              <a:buSzPts val="12000"/>
              <a:buNone/>
              <a:defRPr sz="12000">
                <a:solidFill>
                  <a:srgbClr val="1E293B"/>
                </a:solidFill>
              </a:defRPr>
            </a:lvl6pPr>
            <a:lvl7pPr lvl="6" algn="ctr">
              <a:spcBef>
                <a:spcPts val="0"/>
              </a:spcBef>
              <a:spcAft>
                <a:spcPts val="0"/>
              </a:spcAft>
              <a:buClr>
                <a:srgbClr val="1E293B"/>
              </a:buClr>
              <a:buSzPts val="12000"/>
              <a:buNone/>
              <a:defRPr sz="12000">
                <a:solidFill>
                  <a:srgbClr val="1E293B"/>
                </a:solidFill>
              </a:defRPr>
            </a:lvl7pPr>
            <a:lvl8pPr lvl="7" algn="ctr">
              <a:spcBef>
                <a:spcPts val="0"/>
              </a:spcBef>
              <a:spcAft>
                <a:spcPts val="0"/>
              </a:spcAft>
              <a:buClr>
                <a:srgbClr val="1E293B"/>
              </a:buClr>
              <a:buSzPts val="12000"/>
              <a:buNone/>
              <a:defRPr sz="12000">
                <a:solidFill>
                  <a:srgbClr val="1E293B"/>
                </a:solidFill>
              </a:defRPr>
            </a:lvl8pPr>
            <a:lvl9pPr lvl="8" algn="ctr">
              <a:spcBef>
                <a:spcPts val="0"/>
              </a:spcBef>
              <a:spcAft>
                <a:spcPts val="0"/>
              </a:spcAft>
              <a:buClr>
                <a:srgbClr val="1E293B"/>
              </a:buClr>
              <a:buSzPts val="12000"/>
              <a:buNone/>
              <a:defRPr sz="12000">
                <a:solidFill>
                  <a:srgbClr val="1E293B"/>
                </a:solidFill>
              </a:defRPr>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rgbClr val="1E293B"/>
              </a:buClr>
              <a:buSzPts val="1800"/>
              <a:buFont typeface="Rubik"/>
              <a:buChar char="●"/>
              <a:defRPr>
                <a:solidFill>
                  <a:srgbClr val="1E293B"/>
                </a:solidFill>
                <a:latin typeface="Rubik"/>
                <a:ea typeface="Rubik"/>
                <a:cs typeface="Rubik"/>
                <a:sym typeface="Rubik"/>
              </a:defRPr>
            </a:lvl1pPr>
            <a:lvl2pPr indent="-317500" lvl="1" marL="914400" algn="ctr">
              <a:spcBef>
                <a:spcPts val="0"/>
              </a:spcBef>
              <a:spcAft>
                <a:spcPts val="0"/>
              </a:spcAft>
              <a:buClr>
                <a:srgbClr val="1E293B"/>
              </a:buClr>
              <a:buSzPts val="1400"/>
              <a:buFont typeface="Rubik"/>
              <a:buChar char="○"/>
              <a:defRPr>
                <a:solidFill>
                  <a:srgbClr val="1E293B"/>
                </a:solidFill>
                <a:latin typeface="Rubik"/>
                <a:ea typeface="Rubik"/>
                <a:cs typeface="Rubik"/>
                <a:sym typeface="Rubik"/>
              </a:defRPr>
            </a:lvl2pPr>
            <a:lvl3pPr indent="-317500" lvl="2" marL="1371600" algn="ctr">
              <a:spcBef>
                <a:spcPts val="0"/>
              </a:spcBef>
              <a:spcAft>
                <a:spcPts val="0"/>
              </a:spcAft>
              <a:buClr>
                <a:srgbClr val="1E293B"/>
              </a:buClr>
              <a:buSzPts val="1400"/>
              <a:buFont typeface="Rubik"/>
              <a:buChar char="■"/>
              <a:defRPr>
                <a:solidFill>
                  <a:srgbClr val="1E293B"/>
                </a:solidFill>
                <a:latin typeface="Rubik"/>
                <a:ea typeface="Rubik"/>
                <a:cs typeface="Rubik"/>
                <a:sym typeface="Rubik"/>
              </a:defRPr>
            </a:lvl3pPr>
            <a:lvl4pPr indent="-317500" lvl="3" marL="1828800" algn="ctr">
              <a:spcBef>
                <a:spcPts val="0"/>
              </a:spcBef>
              <a:spcAft>
                <a:spcPts val="0"/>
              </a:spcAft>
              <a:buClr>
                <a:srgbClr val="1E293B"/>
              </a:buClr>
              <a:buSzPts val="1400"/>
              <a:buFont typeface="Rubik"/>
              <a:buChar char="●"/>
              <a:defRPr>
                <a:solidFill>
                  <a:srgbClr val="1E293B"/>
                </a:solidFill>
                <a:latin typeface="Rubik"/>
                <a:ea typeface="Rubik"/>
                <a:cs typeface="Rubik"/>
                <a:sym typeface="Rubik"/>
              </a:defRPr>
            </a:lvl4pPr>
            <a:lvl5pPr indent="-317500" lvl="4" marL="2286000" algn="ctr">
              <a:spcBef>
                <a:spcPts val="0"/>
              </a:spcBef>
              <a:spcAft>
                <a:spcPts val="0"/>
              </a:spcAft>
              <a:buClr>
                <a:srgbClr val="1E293B"/>
              </a:buClr>
              <a:buSzPts val="1400"/>
              <a:buFont typeface="Rubik"/>
              <a:buChar char="○"/>
              <a:defRPr>
                <a:solidFill>
                  <a:srgbClr val="1E293B"/>
                </a:solidFill>
                <a:latin typeface="Rubik"/>
                <a:ea typeface="Rubik"/>
                <a:cs typeface="Rubik"/>
                <a:sym typeface="Rubik"/>
              </a:defRPr>
            </a:lvl5pPr>
            <a:lvl6pPr indent="-317500" lvl="5" marL="2743200" algn="ctr">
              <a:spcBef>
                <a:spcPts val="0"/>
              </a:spcBef>
              <a:spcAft>
                <a:spcPts val="0"/>
              </a:spcAft>
              <a:buClr>
                <a:srgbClr val="1E293B"/>
              </a:buClr>
              <a:buSzPts val="1400"/>
              <a:buFont typeface="Rubik"/>
              <a:buChar char="■"/>
              <a:defRPr>
                <a:solidFill>
                  <a:srgbClr val="1E293B"/>
                </a:solidFill>
                <a:latin typeface="Rubik"/>
                <a:ea typeface="Rubik"/>
                <a:cs typeface="Rubik"/>
                <a:sym typeface="Rubik"/>
              </a:defRPr>
            </a:lvl6pPr>
            <a:lvl7pPr indent="-317500" lvl="6" marL="3200400" algn="ctr">
              <a:spcBef>
                <a:spcPts val="0"/>
              </a:spcBef>
              <a:spcAft>
                <a:spcPts val="0"/>
              </a:spcAft>
              <a:buClr>
                <a:srgbClr val="1E293B"/>
              </a:buClr>
              <a:buSzPts val="1400"/>
              <a:buFont typeface="Rubik"/>
              <a:buChar char="●"/>
              <a:defRPr>
                <a:solidFill>
                  <a:srgbClr val="1E293B"/>
                </a:solidFill>
                <a:latin typeface="Rubik"/>
                <a:ea typeface="Rubik"/>
                <a:cs typeface="Rubik"/>
                <a:sym typeface="Rubik"/>
              </a:defRPr>
            </a:lvl7pPr>
            <a:lvl8pPr indent="-317500" lvl="7" marL="3657600" algn="ctr">
              <a:spcBef>
                <a:spcPts val="0"/>
              </a:spcBef>
              <a:spcAft>
                <a:spcPts val="0"/>
              </a:spcAft>
              <a:buClr>
                <a:srgbClr val="1E293B"/>
              </a:buClr>
              <a:buSzPts val="1400"/>
              <a:buFont typeface="Rubik"/>
              <a:buChar char="○"/>
              <a:defRPr>
                <a:solidFill>
                  <a:srgbClr val="1E293B"/>
                </a:solidFill>
                <a:latin typeface="Rubik"/>
                <a:ea typeface="Rubik"/>
                <a:cs typeface="Rubik"/>
                <a:sym typeface="Rubik"/>
              </a:defRPr>
            </a:lvl8pPr>
            <a:lvl9pPr indent="-317500" lvl="8" marL="4114800" algn="ctr">
              <a:spcBef>
                <a:spcPts val="0"/>
              </a:spcBef>
              <a:spcAft>
                <a:spcPts val="0"/>
              </a:spcAft>
              <a:buClr>
                <a:srgbClr val="1E293B"/>
              </a:buClr>
              <a:buSzPts val="1400"/>
              <a:buFont typeface="Rubik"/>
              <a:buChar char="■"/>
              <a:defRPr>
                <a:solidFill>
                  <a:srgbClr val="1E293B"/>
                </a:solidFill>
                <a:latin typeface="Rubik"/>
                <a:ea typeface="Rubik"/>
                <a:cs typeface="Rubik"/>
                <a:sym typeface="Rubik"/>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5"/>
        </a:solidFill>
      </p:bgPr>
    </p:bg>
    <p:spTree>
      <p:nvGrpSpPr>
        <p:cNvPr id="13" name="Shape 13"/>
        <p:cNvGrpSpPr/>
        <p:nvPr/>
      </p:nvGrpSpPr>
      <p:grpSpPr>
        <a:xfrm>
          <a:off x="0" y="0"/>
          <a:ext cx="0" cy="0"/>
          <a:chOff x="0" y="0"/>
          <a:chExt cx="0" cy="0"/>
        </a:xfrm>
      </p:grpSpPr>
      <p:sp>
        <p:nvSpPr>
          <p:cNvPr id="14" name="Google Shape;14;p3"/>
          <p:cNvSpPr txBox="1"/>
          <p:nvPr>
            <p:ph type="title"/>
          </p:nvPr>
        </p:nvSpPr>
        <p:spPr>
          <a:xfrm>
            <a:off x="915475" y="2150850"/>
            <a:ext cx="73098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3600"/>
              <a:buFont typeface="Rubik"/>
              <a:buNone/>
              <a:defRPr b="1" sz="3600">
                <a:solidFill>
                  <a:schemeClr val="lt2"/>
                </a:solidFill>
                <a:latin typeface="Rubik"/>
                <a:ea typeface="Rubik"/>
                <a:cs typeface="Rubik"/>
                <a:sym typeface="Rubik"/>
              </a:defRPr>
            </a:lvl1pPr>
            <a:lvl2pPr lvl="1" algn="ctr">
              <a:spcBef>
                <a:spcPts val="0"/>
              </a:spcBef>
              <a:spcAft>
                <a:spcPts val="0"/>
              </a:spcAft>
              <a:buClr>
                <a:schemeClr val="lt2"/>
              </a:buClr>
              <a:buSzPts val="3600"/>
              <a:buFont typeface="Rubik"/>
              <a:buNone/>
              <a:defRPr b="1" sz="3600">
                <a:solidFill>
                  <a:schemeClr val="lt2"/>
                </a:solidFill>
                <a:latin typeface="Rubik"/>
                <a:ea typeface="Rubik"/>
                <a:cs typeface="Rubik"/>
                <a:sym typeface="Rubik"/>
              </a:defRPr>
            </a:lvl2pPr>
            <a:lvl3pPr lvl="2" algn="ctr">
              <a:spcBef>
                <a:spcPts val="0"/>
              </a:spcBef>
              <a:spcAft>
                <a:spcPts val="0"/>
              </a:spcAft>
              <a:buClr>
                <a:schemeClr val="lt2"/>
              </a:buClr>
              <a:buSzPts val="3600"/>
              <a:buFont typeface="Rubik"/>
              <a:buNone/>
              <a:defRPr b="1" sz="3600">
                <a:solidFill>
                  <a:schemeClr val="lt2"/>
                </a:solidFill>
                <a:latin typeface="Rubik"/>
                <a:ea typeface="Rubik"/>
                <a:cs typeface="Rubik"/>
                <a:sym typeface="Rubik"/>
              </a:defRPr>
            </a:lvl3pPr>
            <a:lvl4pPr lvl="3" algn="ctr">
              <a:spcBef>
                <a:spcPts val="0"/>
              </a:spcBef>
              <a:spcAft>
                <a:spcPts val="0"/>
              </a:spcAft>
              <a:buClr>
                <a:schemeClr val="lt2"/>
              </a:buClr>
              <a:buSzPts val="3600"/>
              <a:buFont typeface="Rubik"/>
              <a:buNone/>
              <a:defRPr b="1" sz="3600">
                <a:solidFill>
                  <a:schemeClr val="lt2"/>
                </a:solidFill>
                <a:latin typeface="Rubik"/>
                <a:ea typeface="Rubik"/>
                <a:cs typeface="Rubik"/>
                <a:sym typeface="Rubik"/>
              </a:defRPr>
            </a:lvl4pPr>
            <a:lvl5pPr lvl="4" algn="ctr">
              <a:spcBef>
                <a:spcPts val="0"/>
              </a:spcBef>
              <a:spcAft>
                <a:spcPts val="0"/>
              </a:spcAft>
              <a:buClr>
                <a:schemeClr val="lt2"/>
              </a:buClr>
              <a:buSzPts val="3600"/>
              <a:buFont typeface="Rubik"/>
              <a:buNone/>
              <a:defRPr b="1" sz="3600">
                <a:solidFill>
                  <a:schemeClr val="lt2"/>
                </a:solidFill>
                <a:latin typeface="Rubik"/>
                <a:ea typeface="Rubik"/>
                <a:cs typeface="Rubik"/>
                <a:sym typeface="Rubik"/>
              </a:defRPr>
            </a:lvl5pPr>
            <a:lvl6pPr lvl="5" algn="ctr">
              <a:spcBef>
                <a:spcPts val="0"/>
              </a:spcBef>
              <a:spcAft>
                <a:spcPts val="0"/>
              </a:spcAft>
              <a:buClr>
                <a:schemeClr val="lt2"/>
              </a:buClr>
              <a:buSzPts val="3600"/>
              <a:buFont typeface="Rubik"/>
              <a:buNone/>
              <a:defRPr b="1" sz="3600">
                <a:solidFill>
                  <a:schemeClr val="lt2"/>
                </a:solidFill>
                <a:latin typeface="Rubik"/>
                <a:ea typeface="Rubik"/>
                <a:cs typeface="Rubik"/>
                <a:sym typeface="Rubik"/>
              </a:defRPr>
            </a:lvl6pPr>
            <a:lvl7pPr lvl="6" algn="ctr">
              <a:spcBef>
                <a:spcPts val="0"/>
              </a:spcBef>
              <a:spcAft>
                <a:spcPts val="0"/>
              </a:spcAft>
              <a:buClr>
                <a:schemeClr val="lt2"/>
              </a:buClr>
              <a:buSzPts val="3600"/>
              <a:buFont typeface="Rubik"/>
              <a:buNone/>
              <a:defRPr b="1" sz="3600">
                <a:solidFill>
                  <a:schemeClr val="lt2"/>
                </a:solidFill>
                <a:latin typeface="Rubik"/>
                <a:ea typeface="Rubik"/>
                <a:cs typeface="Rubik"/>
                <a:sym typeface="Rubik"/>
              </a:defRPr>
            </a:lvl7pPr>
            <a:lvl8pPr lvl="7" algn="ctr">
              <a:spcBef>
                <a:spcPts val="0"/>
              </a:spcBef>
              <a:spcAft>
                <a:spcPts val="0"/>
              </a:spcAft>
              <a:buClr>
                <a:schemeClr val="lt2"/>
              </a:buClr>
              <a:buSzPts val="3600"/>
              <a:buFont typeface="Rubik"/>
              <a:buNone/>
              <a:defRPr b="1" sz="3600">
                <a:solidFill>
                  <a:schemeClr val="lt2"/>
                </a:solidFill>
                <a:latin typeface="Rubik"/>
                <a:ea typeface="Rubik"/>
                <a:cs typeface="Rubik"/>
                <a:sym typeface="Rubik"/>
              </a:defRPr>
            </a:lvl8pPr>
            <a:lvl9pPr lvl="8" algn="ctr">
              <a:spcBef>
                <a:spcPts val="0"/>
              </a:spcBef>
              <a:spcAft>
                <a:spcPts val="0"/>
              </a:spcAft>
              <a:buClr>
                <a:schemeClr val="lt2"/>
              </a:buClr>
              <a:buSzPts val="3600"/>
              <a:buFont typeface="Rubik"/>
              <a:buNone/>
              <a:defRPr b="1" sz="3600">
                <a:solidFill>
                  <a:schemeClr val="lt2"/>
                </a:solidFill>
                <a:latin typeface="Rubik"/>
                <a:ea typeface="Rubik"/>
                <a:cs typeface="Rubik"/>
                <a:sym typeface="Rubik"/>
              </a:defRPr>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1E293B"/>
              </a:buClr>
              <a:buSzPts val="2800"/>
              <a:buFont typeface="Rubik"/>
              <a:buNone/>
              <a:defRPr b="1">
                <a:solidFill>
                  <a:srgbClr val="1E293B"/>
                </a:solidFill>
                <a:latin typeface="Rubik"/>
                <a:ea typeface="Rubik"/>
                <a:cs typeface="Rubik"/>
                <a:sym typeface="Rubik"/>
              </a:defRPr>
            </a:lvl1pPr>
            <a:lvl2pPr lvl="1">
              <a:spcBef>
                <a:spcPts val="0"/>
              </a:spcBef>
              <a:spcAft>
                <a:spcPts val="0"/>
              </a:spcAft>
              <a:buClr>
                <a:srgbClr val="1E293B"/>
              </a:buClr>
              <a:buSzPts val="2800"/>
              <a:buFont typeface="Rubik"/>
              <a:buNone/>
              <a:defRPr b="1">
                <a:solidFill>
                  <a:srgbClr val="1E293B"/>
                </a:solidFill>
                <a:latin typeface="Rubik"/>
                <a:ea typeface="Rubik"/>
                <a:cs typeface="Rubik"/>
                <a:sym typeface="Rubik"/>
              </a:defRPr>
            </a:lvl2pPr>
            <a:lvl3pPr lvl="2">
              <a:spcBef>
                <a:spcPts val="0"/>
              </a:spcBef>
              <a:spcAft>
                <a:spcPts val="0"/>
              </a:spcAft>
              <a:buClr>
                <a:srgbClr val="1E293B"/>
              </a:buClr>
              <a:buSzPts val="2800"/>
              <a:buFont typeface="Rubik"/>
              <a:buNone/>
              <a:defRPr b="1">
                <a:solidFill>
                  <a:srgbClr val="1E293B"/>
                </a:solidFill>
                <a:latin typeface="Rubik"/>
                <a:ea typeface="Rubik"/>
                <a:cs typeface="Rubik"/>
                <a:sym typeface="Rubik"/>
              </a:defRPr>
            </a:lvl3pPr>
            <a:lvl4pPr lvl="3">
              <a:spcBef>
                <a:spcPts val="0"/>
              </a:spcBef>
              <a:spcAft>
                <a:spcPts val="0"/>
              </a:spcAft>
              <a:buClr>
                <a:srgbClr val="1E293B"/>
              </a:buClr>
              <a:buSzPts val="2800"/>
              <a:buFont typeface="Rubik"/>
              <a:buNone/>
              <a:defRPr b="1">
                <a:solidFill>
                  <a:srgbClr val="1E293B"/>
                </a:solidFill>
                <a:latin typeface="Rubik"/>
                <a:ea typeface="Rubik"/>
                <a:cs typeface="Rubik"/>
                <a:sym typeface="Rubik"/>
              </a:defRPr>
            </a:lvl4pPr>
            <a:lvl5pPr lvl="4">
              <a:spcBef>
                <a:spcPts val="0"/>
              </a:spcBef>
              <a:spcAft>
                <a:spcPts val="0"/>
              </a:spcAft>
              <a:buClr>
                <a:srgbClr val="1E293B"/>
              </a:buClr>
              <a:buSzPts val="2800"/>
              <a:buFont typeface="Rubik"/>
              <a:buNone/>
              <a:defRPr b="1">
                <a:solidFill>
                  <a:srgbClr val="1E293B"/>
                </a:solidFill>
                <a:latin typeface="Rubik"/>
                <a:ea typeface="Rubik"/>
                <a:cs typeface="Rubik"/>
                <a:sym typeface="Rubik"/>
              </a:defRPr>
            </a:lvl5pPr>
            <a:lvl6pPr lvl="5">
              <a:spcBef>
                <a:spcPts val="0"/>
              </a:spcBef>
              <a:spcAft>
                <a:spcPts val="0"/>
              </a:spcAft>
              <a:buClr>
                <a:srgbClr val="1E293B"/>
              </a:buClr>
              <a:buSzPts val="2800"/>
              <a:buFont typeface="Rubik"/>
              <a:buNone/>
              <a:defRPr b="1">
                <a:solidFill>
                  <a:srgbClr val="1E293B"/>
                </a:solidFill>
                <a:latin typeface="Rubik"/>
                <a:ea typeface="Rubik"/>
                <a:cs typeface="Rubik"/>
                <a:sym typeface="Rubik"/>
              </a:defRPr>
            </a:lvl6pPr>
            <a:lvl7pPr lvl="6">
              <a:spcBef>
                <a:spcPts val="0"/>
              </a:spcBef>
              <a:spcAft>
                <a:spcPts val="0"/>
              </a:spcAft>
              <a:buClr>
                <a:srgbClr val="1E293B"/>
              </a:buClr>
              <a:buSzPts val="2800"/>
              <a:buFont typeface="Rubik"/>
              <a:buNone/>
              <a:defRPr b="1">
                <a:solidFill>
                  <a:srgbClr val="1E293B"/>
                </a:solidFill>
                <a:latin typeface="Rubik"/>
                <a:ea typeface="Rubik"/>
                <a:cs typeface="Rubik"/>
                <a:sym typeface="Rubik"/>
              </a:defRPr>
            </a:lvl7pPr>
            <a:lvl8pPr lvl="7">
              <a:spcBef>
                <a:spcPts val="0"/>
              </a:spcBef>
              <a:spcAft>
                <a:spcPts val="0"/>
              </a:spcAft>
              <a:buClr>
                <a:srgbClr val="1E293B"/>
              </a:buClr>
              <a:buSzPts val="2800"/>
              <a:buFont typeface="Rubik"/>
              <a:buNone/>
              <a:defRPr b="1">
                <a:solidFill>
                  <a:srgbClr val="1E293B"/>
                </a:solidFill>
                <a:latin typeface="Rubik"/>
                <a:ea typeface="Rubik"/>
                <a:cs typeface="Rubik"/>
                <a:sym typeface="Rubik"/>
              </a:defRPr>
            </a:lvl8pPr>
            <a:lvl9pPr lvl="8">
              <a:spcBef>
                <a:spcPts val="0"/>
              </a:spcBef>
              <a:spcAft>
                <a:spcPts val="0"/>
              </a:spcAft>
              <a:buClr>
                <a:srgbClr val="1E293B"/>
              </a:buClr>
              <a:buSzPts val="2800"/>
              <a:buFont typeface="Rubik"/>
              <a:buNone/>
              <a:defRPr b="1">
                <a:solidFill>
                  <a:srgbClr val="1E293B"/>
                </a:solidFill>
                <a:latin typeface="Rubik"/>
                <a:ea typeface="Rubik"/>
                <a:cs typeface="Rubik"/>
                <a:sym typeface="Rubik"/>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rgbClr val="000000"/>
              </a:buClr>
              <a:buSzPts val="1800"/>
              <a:buFont typeface="Rubik"/>
              <a:buChar char="●"/>
              <a:defRPr>
                <a:solidFill>
                  <a:srgbClr val="000000"/>
                </a:solidFill>
                <a:latin typeface="Rubik"/>
                <a:ea typeface="Rubik"/>
                <a:cs typeface="Rubik"/>
                <a:sym typeface="Rubik"/>
              </a:defRPr>
            </a:lvl1pPr>
            <a:lvl2pPr indent="-317500" lvl="1" marL="914400">
              <a:spcBef>
                <a:spcPts val="0"/>
              </a:spcBef>
              <a:spcAft>
                <a:spcPts val="0"/>
              </a:spcAft>
              <a:buClr>
                <a:srgbClr val="000000"/>
              </a:buClr>
              <a:buSzPts val="1400"/>
              <a:buFont typeface="Rubik"/>
              <a:buChar char="○"/>
              <a:defRPr>
                <a:solidFill>
                  <a:srgbClr val="000000"/>
                </a:solidFill>
                <a:latin typeface="Rubik"/>
                <a:ea typeface="Rubik"/>
                <a:cs typeface="Rubik"/>
                <a:sym typeface="Rubik"/>
              </a:defRPr>
            </a:lvl2pPr>
            <a:lvl3pPr indent="-317500" lvl="2" marL="1371600">
              <a:spcBef>
                <a:spcPts val="0"/>
              </a:spcBef>
              <a:spcAft>
                <a:spcPts val="0"/>
              </a:spcAft>
              <a:buClr>
                <a:srgbClr val="000000"/>
              </a:buClr>
              <a:buSzPts val="1400"/>
              <a:buFont typeface="Rubik"/>
              <a:buChar char="■"/>
              <a:defRPr>
                <a:solidFill>
                  <a:srgbClr val="000000"/>
                </a:solidFill>
                <a:latin typeface="Rubik"/>
                <a:ea typeface="Rubik"/>
                <a:cs typeface="Rubik"/>
                <a:sym typeface="Rubik"/>
              </a:defRPr>
            </a:lvl3pPr>
            <a:lvl4pPr indent="-317500" lvl="3" marL="1828800">
              <a:spcBef>
                <a:spcPts val="0"/>
              </a:spcBef>
              <a:spcAft>
                <a:spcPts val="0"/>
              </a:spcAft>
              <a:buClr>
                <a:srgbClr val="000000"/>
              </a:buClr>
              <a:buSzPts val="1400"/>
              <a:buFont typeface="Rubik"/>
              <a:buChar char="●"/>
              <a:defRPr>
                <a:solidFill>
                  <a:srgbClr val="000000"/>
                </a:solidFill>
                <a:latin typeface="Rubik"/>
                <a:ea typeface="Rubik"/>
                <a:cs typeface="Rubik"/>
                <a:sym typeface="Rubik"/>
              </a:defRPr>
            </a:lvl4pPr>
            <a:lvl5pPr indent="-317500" lvl="4" marL="2286000">
              <a:spcBef>
                <a:spcPts val="0"/>
              </a:spcBef>
              <a:spcAft>
                <a:spcPts val="0"/>
              </a:spcAft>
              <a:buClr>
                <a:srgbClr val="000000"/>
              </a:buClr>
              <a:buSzPts val="1400"/>
              <a:buFont typeface="Rubik"/>
              <a:buChar char="○"/>
              <a:defRPr>
                <a:solidFill>
                  <a:srgbClr val="000000"/>
                </a:solidFill>
                <a:latin typeface="Rubik"/>
                <a:ea typeface="Rubik"/>
                <a:cs typeface="Rubik"/>
                <a:sym typeface="Rubik"/>
              </a:defRPr>
            </a:lvl5pPr>
            <a:lvl6pPr indent="-317500" lvl="5" marL="2743200">
              <a:spcBef>
                <a:spcPts val="0"/>
              </a:spcBef>
              <a:spcAft>
                <a:spcPts val="0"/>
              </a:spcAft>
              <a:buClr>
                <a:srgbClr val="000000"/>
              </a:buClr>
              <a:buSzPts val="1400"/>
              <a:buFont typeface="Rubik"/>
              <a:buChar char="■"/>
              <a:defRPr>
                <a:solidFill>
                  <a:srgbClr val="000000"/>
                </a:solidFill>
                <a:latin typeface="Rubik"/>
                <a:ea typeface="Rubik"/>
                <a:cs typeface="Rubik"/>
                <a:sym typeface="Rubik"/>
              </a:defRPr>
            </a:lvl6pPr>
            <a:lvl7pPr indent="-317500" lvl="6" marL="3200400">
              <a:spcBef>
                <a:spcPts val="0"/>
              </a:spcBef>
              <a:spcAft>
                <a:spcPts val="0"/>
              </a:spcAft>
              <a:buClr>
                <a:srgbClr val="000000"/>
              </a:buClr>
              <a:buSzPts val="1400"/>
              <a:buFont typeface="Rubik"/>
              <a:buChar char="●"/>
              <a:defRPr>
                <a:solidFill>
                  <a:srgbClr val="000000"/>
                </a:solidFill>
                <a:latin typeface="Rubik"/>
                <a:ea typeface="Rubik"/>
                <a:cs typeface="Rubik"/>
                <a:sym typeface="Rubik"/>
              </a:defRPr>
            </a:lvl7pPr>
            <a:lvl8pPr indent="-317500" lvl="7" marL="3657600">
              <a:spcBef>
                <a:spcPts val="0"/>
              </a:spcBef>
              <a:spcAft>
                <a:spcPts val="0"/>
              </a:spcAft>
              <a:buClr>
                <a:srgbClr val="000000"/>
              </a:buClr>
              <a:buSzPts val="1400"/>
              <a:buFont typeface="Rubik"/>
              <a:buChar char="○"/>
              <a:defRPr>
                <a:solidFill>
                  <a:srgbClr val="000000"/>
                </a:solidFill>
                <a:latin typeface="Rubik"/>
                <a:ea typeface="Rubik"/>
                <a:cs typeface="Rubik"/>
                <a:sym typeface="Rubik"/>
              </a:defRPr>
            </a:lvl8pPr>
            <a:lvl9pPr indent="-317500" lvl="8" marL="4114800">
              <a:spcBef>
                <a:spcPts val="0"/>
              </a:spcBef>
              <a:spcAft>
                <a:spcPts val="0"/>
              </a:spcAft>
              <a:buClr>
                <a:srgbClr val="000000"/>
              </a:buClr>
              <a:buSzPts val="1400"/>
              <a:buFont typeface="Rubik"/>
              <a:buChar char="■"/>
              <a:defRPr>
                <a:solidFill>
                  <a:srgbClr val="000000"/>
                </a:solidFill>
                <a:latin typeface="Rubik"/>
                <a:ea typeface="Rubik"/>
                <a:cs typeface="Rubik"/>
                <a:sym typeface="Rubik"/>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1E293B"/>
              </a:buClr>
              <a:buSzPts val="2800"/>
              <a:buFont typeface="Rubik"/>
              <a:buNone/>
              <a:defRPr b="1">
                <a:solidFill>
                  <a:srgbClr val="1E293B"/>
                </a:solidFill>
                <a:latin typeface="Rubik"/>
                <a:ea typeface="Rubik"/>
                <a:cs typeface="Rubik"/>
                <a:sym typeface="Rubik"/>
              </a:defRPr>
            </a:lvl1pPr>
            <a:lvl2pPr lvl="1">
              <a:spcBef>
                <a:spcPts val="0"/>
              </a:spcBef>
              <a:spcAft>
                <a:spcPts val="0"/>
              </a:spcAft>
              <a:buClr>
                <a:srgbClr val="1E293B"/>
              </a:buClr>
              <a:buSzPts val="2800"/>
              <a:buFont typeface="Rubik"/>
              <a:buNone/>
              <a:defRPr b="1">
                <a:solidFill>
                  <a:srgbClr val="1E293B"/>
                </a:solidFill>
                <a:latin typeface="Rubik"/>
                <a:ea typeface="Rubik"/>
                <a:cs typeface="Rubik"/>
                <a:sym typeface="Rubik"/>
              </a:defRPr>
            </a:lvl2pPr>
            <a:lvl3pPr lvl="2">
              <a:spcBef>
                <a:spcPts val="0"/>
              </a:spcBef>
              <a:spcAft>
                <a:spcPts val="0"/>
              </a:spcAft>
              <a:buClr>
                <a:srgbClr val="1E293B"/>
              </a:buClr>
              <a:buSzPts val="2800"/>
              <a:buFont typeface="Rubik"/>
              <a:buNone/>
              <a:defRPr b="1">
                <a:solidFill>
                  <a:srgbClr val="1E293B"/>
                </a:solidFill>
                <a:latin typeface="Rubik"/>
                <a:ea typeface="Rubik"/>
                <a:cs typeface="Rubik"/>
                <a:sym typeface="Rubik"/>
              </a:defRPr>
            </a:lvl3pPr>
            <a:lvl4pPr lvl="3">
              <a:spcBef>
                <a:spcPts val="0"/>
              </a:spcBef>
              <a:spcAft>
                <a:spcPts val="0"/>
              </a:spcAft>
              <a:buClr>
                <a:srgbClr val="1E293B"/>
              </a:buClr>
              <a:buSzPts val="2800"/>
              <a:buFont typeface="Rubik"/>
              <a:buNone/>
              <a:defRPr b="1">
                <a:solidFill>
                  <a:srgbClr val="1E293B"/>
                </a:solidFill>
                <a:latin typeface="Rubik"/>
                <a:ea typeface="Rubik"/>
                <a:cs typeface="Rubik"/>
                <a:sym typeface="Rubik"/>
              </a:defRPr>
            </a:lvl4pPr>
            <a:lvl5pPr lvl="4">
              <a:spcBef>
                <a:spcPts val="0"/>
              </a:spcBef>
              <a:spcAft>
                <a:spcPts val="0"/>
              </a:spcAft>
              <a:buClr>
                <a:srgbClr val="1E293B"/>
              </a:buClr>
              <a:buSzPts val="2800"/>
              <a:buFont typeface="Rubik"/>
              <a:buNone/>
              <a:defRPr b="1">
                <a:solidFill>
                  <a:srgbClr val="1E293B"/>
                </a:solidFill>
                <a:latin typeface="Rubik"/>
                <a:ea typeface="Rubik"/>
                <a:cs typeface="Rubik"/>
                <a:sym typeface="Rubik"/>
              </a:defRPr>
            </a:lvl5pPr>
            <a:lvl6pPr lvl="5">
              <a:spcBef>
                <a:spcPts val="0"/>
              </a:spcBef>
              <a:spcAft>
                <a:spcPts val="0"/>
              </a:spcAft>
              <a:buClr>
                <a:srgbClr val="1E293B"/>
              </a:buClr>
              <a:buSzPts val="2800"/>
              <a:buFont typeface="Rubik"/>
              <a:buNone/>
              <a:defRPr b="1">
                <a:solidFill>
                  <a:srgbClr val="1E293B"/>
                </a:solidFill>
                <a:latin typeface="Rubik"/>
                <a:ea typeface="Rubik"/>
                <a:cs typeface="Rubik"/>
                <a:sym typeface="Rubik"/>
              </a:defRPr>
            </a:lvl6pPr>
            <a:lvl7pPr lvl="6">
              <a:spcBef>
                <a:spcPts val="0"/>
              </a:spcBef>
              <a:spcAft>
                <a:spcPts val="0"/>
              </a:spcAft>
              <a:buClr>
                <a:srgbClr val="1E293B"/>
              </a:buClr>
              <a:buSzPts val="2800"/>
              <a:buFont typeface="Rubik"/>
              <a:buNone/>
              <a:defRPr b="1">
                <a:solidFill>
                  <a:srgbClr val="1E293B"/>
                </a:solidFill>
                <a:latin typeface="Rubik"/>
                <a:ea typeface="Rubik"/>
                <a:cs typeface="Rubik"/>
                <a:sym typeface="Rubik"/>
              </a:defRPr>
            </a:lvl7pPr>
            <a:lvl8pPr lvl="7">
              <a:spcBef>
                <a:spcPts val="0"/>
              </a:spcBef>
              <a:spcAft>
                <a:spcPts val="0"/>
              </a:spcAft>
              <a:buClr>
                <a:srgbClr val="1E293B"/>
              </a:buClr>
              <a:buSzPts val="2800"/>
              <a:buFont typeface="Rubik"/>
              <a:buNone/>
              <a:defRPr b="1">
                <a:solidFill>
                  <a:srgbClr val="1E293B"/>
                </a:solidFill>
                <a:latin typeface="Rubik"/>
                <a:ea typeface="Rubik"/>
                <a:cs typeface="Rubik"/>
                <a:sym typeface="Rubik"/>
              </a:defRPr>
            </a:lvl8pPr>
            <a:lvl9pPr lvl="8">
              <a:spcBef>
                <a:spcPts val="0"/>
              </a:spcBef>
              <a:spcAft>
                <a:spcPts val="0"/>
              </a:spcAft>
              <a:buClr>
                <a:srgbClr val="1E293B"/>
              </a:buClr>
              <a:buSzPts val="2800"/>
              <a:buFont typeface="Rubik"/>
              <a:buNone/>
              <a:defRPr b="1">
                <a:solidFill>
                  <a:srgbClr val="1E293B"/>
                </a:solidFill>
                <a:latin typeface="Rubik"/>
                <a:ea typeface="Rubik"/>
                <a:cs typeface="Rubik"/>
                <a:sym typeface="Rubik"/>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rgbClr val="1E293B"/>
              </a:buClr>
              <a:buSzPts val="1400"/>
              <a:buFont typeface="Rubik"/>
              <a:buChar char="●"/>
              <a:defRPr sz="1400">
                <a:solidFill>
                  <a:srgbClr val="1E293B"/>
                </a:solidFill>
                <a:latin typeface="Rubik"/>
                <a:ea typeface="Rubik"/>
                <a:cs typeface="Rubik"/>
                <a:sym typeface="Rubik"/>
              </a:defRPr>
            </a:lvl1pPr>
            <a:lvl2pPr indent="-304800" lvl="1" marL="914400">
              <a:spcBef>
                <a:spcPts val="0"/>
              </a:spcBef>
              <a:spcAft>
                <a:spcPts val="0"/>
              </a:spcAft>
              <a:buClr>
                <a:srgbClr val="1E293B"/>
              </a:buClr>
              <a:buSzPts val="1200"/>
              <a:buFont typeface="Rubik"/>
              <a:buChar char="○"/>
              <a:defRPr sz="1200">
                <a:solidFill>
                  <a:srgbClr val="1E293B"/>
                </a:solidFill>
                <a:latin typeface="Rubik"/>
                <a:ea typeface="Rubik"/>
                <a:cs typeface="Rubik"/>
                <a:sym typeface="Rubik"/>
              </a:defRPr>
            </a:lvl2pPr>
            <a:lvl3pPr indent="-304800" lvl="2" marL="1371600">
              <a:spcBef>
                <a:spcPts val="0"/>
              </a:spcBef>
              <a:spcAft>
                <a:spcPts val="0"/>
              </a:spcAft>
              <a:buClr>
                <a:srgbClr val="1E293B"/>
              </a:buClr>
              <a:buSzPts val="1200"/>
              <a:buFont typeface="Rubik"/>
              <a:buChar char="■"/>
              <a:defRPr sz="1200">
                <a:solidFill>
                  <a:srgbClr val="1E293B"/>
                </a:solidFill>
                <a:latin typeface="Rubik"/>
                <a:ea typeface="Rubik"/>
                <a:cs typeface="Rubik"/>
                <a:sym typeface="Rubik"/>
              </a:defRPr>
            </a:lvl3pPr>
            <a:lvl4pPr indent="-304800" lvl="3" marL="1828800">
              <a:spcBef>
                <a:spcPts val="0"/>
              </a:spcBef>
              <a:spcAft>
                <a:spcPts val="0"/>
              </a:spcAft>
              <a:buClr>
                <a:srgbClr val="1E293B"/>
              </a:buClr>
              <a:buSzPts val="1200"/>
              <a:buFont typeface="Rubik"/>
              <a:buChar char="●"/>
              <a:defRPr sz="1200">
                <a:solidFill>
                  <a:srgbClr val="1E293B"/>
                </a:solidFill>
                <a:latin typeface="Rubik"/>
                <a:ea typeface="Rubik"/>
                <a:cs typeface="Rubik"/>
                <a:sym typeface="Rubik"/>
              </a:defRPr>
            </a:lvl4pPr>
            <a:lvl5pPr indent="-304800" lvl="4" marL="2286000">
              <a:spcBef>
                <a:spcPts val="0"/>
              </a:spcBef>
              <a:spcAft>
                <a:spcPts val="0"/>
              </a:spcAft>
              <a:buClr>
                <a:srgbClr val="1E293B"/>
              </a:buClr>
              <a:buSzPts val="1200"/>
              <a:buFont typeface="Rubik"/>
              <a:buChar char="○"/>
              <a:defRPr sz="1200">
                <a:solidFill>
                  <a:srgbClr val="1E293B"/>
                </a:solidFill>
                <a:latin typeface="Rubik"/>
                <a:ea typeface="Rubik"/>
                <a:cs typeface="Rubik"/>
                <a:sym typeface="Rubik"/>
              </a:defRPr>
            </a:lvl5pPr>
            <a:lvl6pPr indent="-304800" lvl="5" marL="2743200">
              <a:spcBef>
                <a:spcPts val="0"/>
              </a:spcBef>
              <a:spcAft>
                <a:spcPts val="0"/>
              </a:spcAft>
              <a:buClr>
                <a:srgbClr val="1E293B"/>
              </a:buClr>
              <a:buSzPts val="1200"/>
              <a:buFont typeface="Rubik"/>
              <a:buChar char="■"/>
              <a:defRPr sz="1200">
                <a:solidFill>
                  <a:srgbClr val="1E293B"/>
                </a:solidFill>
                <a:latin typeface="Rubik"/>
                <a:ea typeface="Rubik"/>
                <a:cs typeface="Rubik"/>
                <a:sym typeface="Rubik"/>
              </a:defRPr>
            </a:lvl6pPr>
            <a:lvl7pPr indent="-304800" lvl="6" marL="3200400">
              <a:spcBef>
                <a:spcPts val="0"/>
              </a:spcBef>
              <a:spcAft>
                <a:spcPts val="0"/>
              </a:spcAft>
              <a:buClr>
                <a:srgbClr val="1E293B"/>
              </a:buClr>
              <a:buSzPts val="1200"/>
              <a:buFont typeface="Rubik"/>
              <a:buChar char="●"/>
              <a:defRPr sz="1200">
                <a:solidFill>
                  <a:srgbClr val="1E293B"/>
                </a:solidFill>
                <a:latin typeface="Rubik"/>
                <a:ea typeface="Rubik"/>
                <a:cs typeface="Rubik"/>
                <a:sym typeface="Rubik"/>
              </a:defRPr>
            </a:lvl7pPr>
            <a:lvl8pPr indent="-304800" lvl="7" marL="3657600">
              <a:spcBef>
                <a:spcPts val="0"/>
              </a:spcBef>
              <a:spcAft>
                <a:spcPts val="0"/>
              </a:spcAft>
              <a:buClr>
                <a:srgbClr val="1E293B"/>
              </a:buClr>
              <a:buSzPts val="1200"/>
              <a:buFont typeface="Rubik"/>
              <a:buChar char="○"/>
              <a:defRPr sz="1200">
                <a:solidFill>
                  <a:srgbClr val="1E293B"/>
                </a:solidFill>
                <a:latin typeface="Rubik"/>
                <a:ea typeface="Rubik"/>
                <a:cs typeface="Rubik"/>
                <a:sym typeface="Rubik"/>
              </a:defRPr>
            </a:lvl8pPr>
            <a:lvl9pPr indent="-304800" lvl="8" marL="4114800">
              <a:spcBef>
                <a:spcPts val="0"/>
              </a:spcBef>
              <a:spcAft>
                <a:spcPts val="0"/>
              </a:spcAft>
              <a:buClr>
                <a:srgbClr val="1E293B"/>
              </a:buClr>
              <a:buSzPts val="1200"/>
              <a:buFont typeface="Rubik"/>
              <a:buChar char="■"/>
              <a:defRPr sz="1200">
                <a:solidFill>
                  <a:srgbClr val="1E293B"/>
                </a:solidFill>
                <a:latin typeface="Rubik"/>
                <a:ea typeface="Rubik"/>
                <a:cs typeface="Rubik"/>
                <a:sym typeface="Rubik"/>
              </a:defRPr>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rgbClr val="1E293B"/>
              </a:buClr>
              <a:buSzPts val="1400"/>
              <a:buFont typeface="Rubik"/>
              <a:buChar char="●"/>
              <a:defRPr sz="1400">
                <a:solidFill>
                  <a:srgbClr val="1E293B"/>
                </a:solidFill>
                <a:latin typeface="Rubik"/>
                <a:ea typeface="Rubik"/>
                <a:cs typeface="Rubik"/>
                <a:sym typeface="Rubik"/>
              </a:defRPr>
            </a:lvl1pPr>
            <a:lvl2pPr indent="-304800" lvl="1" marL="914400">
              <a:spcBef>
                <a:spcPts val="0"/>
              </a:spcBef>
              <a:spcAft>
                <a:spcPts val="0"/>
              </a:spcAft>
              <a:buClr>
                <a:srgbClr val="1E293B"/>
              </a:buClr>
              <a:buSzPts val="1200"/>
              <a:buFont typeface="Rubik"/>
              <a:buChar char="○"/>
              <a:defRPr sz="1200">
                <a:solidFill>
                  <a:srgbClr val="1E293B"/>
                </a:solidFill>
                <a:latin typeface="Rubik"/>
                <a:ea typeface="Rubik"/>
                <a:cs typeface="Rubik"/>
                <a:sym typeface="Rubik"/>
              </a:defRPr>
            </a:lvl2pPr>
            <a:lvl3pPr indent="-304800" lvl="2" marL="1371600">
              <a:spcBef>
                <a:spcPts val="0"/>
              </a:spcBef>
              <a:spcAft>
                <a:spcPts val="0"/>
              </a:spcAft>
              <a:buClr>
                <a:srgbClr val="1E293B"/>
              </a:buClr>
              <a:buSzPts val="1200"/>
              <a:buFont typeface="Rubik"/>
              <a:buChar char="■"/>
              <a:defRPr sz="1200">
                <a:solidFill>
                  <a:srgbClr val="1E293B"/>
                </a:solidFill>
                <a:latin typeface="Rubik"/>
                <a:ea typeface="Rubik"/>
                <a:cs typeface="Rubik"/>
                <a:sym typeface="Rubik"/>
              </a:defRPr>
            </a:lvl3pPr>
            <a:lvl4pPr indent="-304800" lvl="3" marL="1828800">
              <a:spcBef>
                <a:spcPts val="0"/>
              </a:spcBef>
              <a:spcAft>
                <a:spcPts val="0"/>
              </a:spcAft>
              <a:buClr>
                <a:srgbClr val="1E293B"/>
              </a:buClr>
              <a:buSzPts val="1200"/>
              <a:buFont typeface="Rubik"/>
              <a:buChar char="●"/>
              <a:defRPr sz="1200">
                <a:solidFill>
                  <a:srgbClr val="1E293B"/>
                </a:solidFill>
                <a:latin typeface="Rubik"/>
                <a:ea typeface="Rubik"/>
                <a:cs typeface="Rubik"/>
                <a:sym typeface="Rubik"/>
              </a:defRPr>
            </a:lvl4pPr>
            <a:lvl5pPr indent="-304800" lvl="4" marL="2286000">
              <a:spcBef>
                <a:spcPts val="0"/>
              </a:spcBef>
              <a:spcAft>
                <a:spcPts val="0"/>
              </a:spcAft>
              <a:buClr>
                <a:srgbClr val="1E293B"/>
              </a:buClr>
              <a:buSzPts val="1200"/>
              <a:buFont typeface="Rubik"/>
              <a:buChar char="○"/>
              <a:defRPr sz="1200">
                <a:solidFill>
                  <a:srgbClr val="1E293B"/>
                </a:solidFill>
                <a:latin typeface="Rubik"/>
                <a:ea typeface="Rubik"/>
                <a:cs typeface="Rubik"/>
                <a:sym typeface="Rubik"/>
              </a:defRPr>
            </a:lvl5pPr>
            <a:lvl6pPr indent="-304800" lvl="5" marL="2743200">
              <a:spcBef>
                <a:spcPts val="0"/>
              </a:spcBef>
              <a:spcAft>
                <a:spcPts val="0"/>
              </a:spcAft>
              <a:buClr>
                <a:srgbClr val="1E293B"/>
              </a:buClr>
              <a:buSzPts val="1200"/>
              <a:buFont typeface="Rubik"/>
              <a:buChar char="■"/>
              <a:defRPr sz="1200">
                <a:solidFill>
                  <a:srgbClr val="1E293B"/>
                </a:solidFill>
                <a:latin typeface="Rubik"/>
                <a:ea typeface="Rubik"/>
                <a:cs typeface="Rubik"/>
                <a:sym typeface="Rubik"/>
              </a:defRPr>
            </a:lvl6pPr>
            <a:lvl7pPr indent="-304800" lvl="6" marL="3200400">
              <a:spcBef>
                <a:spcPts val="0"/>
              </a:spcBef>
              <a:spcAft>
                <a:spcPts val="0"/>
              </a:spcAft>
              <a:buClr>
                <a:srgbClr val="1E293B"/>
              </a:buClr>
              <a:buSzPts val="1200"/>
              <a:buFont typeface="Rubik"/>
              <a:buChar char="●"/>
              <a:defRPr sz="1200">
                <a:solidFill>
                  <a:srgbClr val="1E293B"/>
                </a:solidFill>
                <a:latin typeface="Rubik"/>
                <a:ea typeface="Rubik"/>
                <a:cs typeface="Rubik"/>
                <a:sym typeface="Rubik"/>
              </a:defRPr>
            </a:lvl7pPr>
            <a:lvl8pPr indent="-304800" lvl="7" marL="3657600">
              <a:spcBef>
                <a:spcPts val="0"/>
              </a:spcBef>
              <a:spcAft>
                <a:spcPts val="0"/>
              </a:spcAft>
              <a:buClr>
                <a:srgbClr val="1E293B"/>
              </a:buClr>
              <a:buSzPts val="1200"/>
              <a:buFont typeface="Rubik"/>
              <a:buChar char="○"/>
              <a:defRPr sz="1200">
                <a:solidFill>
                  <a:srgbClr val="1E293B"/>
                </a:solidFill>
                <a:latin typeface="Rubik"/>
                <a:ea typeface="Rubik"/>
                <a:cs typeface="Rubik"/>
                <a:sym typeface="Rubik"/>
              </a:defRPr>
            </a:lvl8pPr>
            <a:lvl9pPr indent="-304800" lvl="8" marL="4114800">
              <a:spcBef>
                <a:spcPts val="0"/>
              </a:spcBef>
              <a:spcAft>
                <a:spcPts val="0"/>
              </a:spcAft>
              <a:buClr>
                <a:srgbClr val="1E293B"/>
              </a:buClr>
              <a:buSzPts val="1200"/>
              <a:buFont typeface="Rubik"/>
              <a:buChar char="■"/>
              <a:defRPr sz="1200">
                <a:solidFill>
                  <a:srgbClr val="1E293B"/>
                </a:solidFill>
                <a:latin typeface="Rubik"/>
                <a:ea typeface="Rubik"/>
                <a:cs typeface="Rubik"/>
                <a:sym typeface="Rubik"/>
              </a:defRPr>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1E293B"/>
              </a:buClr>
              <a:buSzPts val="2800"/>
              <a:buFont typeface="Rubik"/>
              <a:buNone/>
              <a:defRPr>
                <a:solidFill>
                  <a:srgbClr val="1E293B"/>
                </a:solidFill>
                <a:latin typeface="Rubik"/>
                <a:ea typeface="Rubik"/>
                <a:cs typeface="Rubik"/>
                <a:sym typeface="Rubik"/>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Clr>
                <a:srgbClr val="1E293B"/>
              </a:buClr>
              <a:buSzPts val="2400"/>
              <a:buFont typeface="Rubik"/>
              <a:buNone/>
              <a:defRPr sz="2400">
                <a:solidFill>
                  <a:srgbClr val="1E293B"/>
                </a:solidFill>
                <a:latin typeface="Rubik"/>
                <a:ea typeface="Rubik"/>
                <a:cs typeface="Rubik"/>
                <a:sym typeface="Rubik"/>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rgbClr val="1E293B"/>
              </a:buClr>
              <a:buSzPts val="1200"/>
              <a:buFont typeface="Rubik"/>
              <a:buChar char="●"/>
              <a:defRPr sz="1200">
                <a:solidFill>
                  <a:srgbClr val="1E293B"/>
                </a:solidFill>
                <a:latin typeface="Rubik"/>
                <a:ea typeface="Rubik"/>
                <a:cs typeface="Rubik"/>
                <a:sym typeface="Rubik"/>
              </a:defRPr>
            </a:lvl1pPr>
            <a:lvl2pPr indent="-304800" lvl="1" marL="914400">
              <a:spcBef>
                <a:spcPts val="0"/>
              </a:spcBef>
              <a:spcAft>
                <a:spcPts val="0"/>
              </a:spcAft>
              <a:buClr>
                <a:srgbClr val="1E293B"/>
              </a:buClr>
              <a:buSzPts val="1200"/>
              <a:buFont typeface="Rubik"/>
              <a:buChar char="○"/>
              <a:defRPr sz="1200">
                <a:solidFill>
                  <a:srgbClr val="1E293B"/>
                </a:solidFill>
                <a:latin typeface="Rubik"/>
                <a:ea typeface="Rubik"/>
                <a:cs typeface="Rubik"/>
                <a:sym typeface="Rubik"/>
              </a:defRPr>
            </a:lvl2pPr>
            <a:lvl3pPr indent="-304800" lvl="2" marL="1371600">
              <a:spcBef>
                <a:spcPts val="0"/>
              </a:spcBef>
              <a:spcAft>
                <a:spcPts val="0"/>
              </a:spcAft>
              <a:buClr>
                <a:srgbClr val="1E293B"/>
              </a:buClr>
              <a:buSzPts val="1200"/>
              <a:buFont typeface="Rubik"/>
              <a:buChar char="■"/>
              <a:defRPr sz="1200">
                <a:solidFill>
                  <a:srgbClr val="1E293B"/>
                </a:solidFill>
                <a:latin typeface="Rubik"/>
                <a:ea typeface="Rubik"/>
                <a:cs typeface="Rubik"/>
                <a:sym typeface="Rubik"/>
              </a:defRPr>
            </a:lvl3pPr>
            <a:lvl4pPr indent="-304800" lvl="3" marL="1828800">
              <a:spcBef>
                <a:spcPts val="0"/>
              </a:spcBef>
              <a:spcAft>
                <a:spcPts val="0"/>
              </a:spcAft>
              <a:buClr>
                <a:srgbClr val="1E293B"/>
              </a:buClr>
              <a:buSzPts val="1200"/>
              <a:buFont typeface="Rubik"/>
              <a:buChar char="●"/>
              <a:defRPr sz="1200">
                <a:solidFill>
                  <a:srgbClr val="1E293B"/>
                </a:solidFill>
                <a:latin typeface="Rubik"/>
                <a:ea typeface="Rubik"/>
                <a:cs typeface="Rubik"/>
                <a:sym typeface="Rubik"/>
              </a:defRPr>
            </a:lvl4pPr>
            <a:lvl5pPr indent="-304800" lvl="4" marL="2286000">
              <a:spcBef>
                <a:spcPts val="0"/>
              </a:spcBef>
              <a:spcAft>
                <a:spcPts val="0"/>
              </a:spcAft>
              <a:buClr>
                <a:srgbClr val="1E293B"/>
              </a:buClr>
              <a:buSzPts val="1200"/>
              <a:buFont typeface="Rubik"/>
              <a:buChar char="○"/>
              <a:defRPr sz="1200">
                <a:solidFill>
                  <a:srgbClr val="1E293B"/>
                </a:solidFill>
                <a:latin typeface="Rubik"/>
                <a:ea typeface="Rubik"/>
                <a:cs typeface="Rubik"/>
                <a:sym typeface="Rubik"/>
              </a:defRPr>
            </a:lvl5pPr>
            <a:lvl6pPr indent="-304800" lvl="5" marL="2743200">
              <a:spcBef>
                <a:spcPts val="0"/>
              </a:spcBef>
              <a:spcAft>
                <a:spcPts val="0"/>
              </a:spcAft>
              <a:buClr>
                <a:srgbClr val="1E293B"/>
              </a:buClr>
              <a:buSzPts val="1200"/>
              <a:buFont typeface="Rubik"/>
              <a:buChar char="■"/>
              <a:defRPr sz="1200">
                <a:solidFill>
                  <a:srgbClr val="1E293B"/>
                </a:solidFill>
                <a:latin typeface="Rubik"/>
                <a:ea typeface="Rubik"/>
                <a:cs typeface="Rubik"/>
                <a:sym typeface="Rubik"/>
              </a:defRPr>
            </a:lvl6pPr>
            <a:lvl7pPr indent="-304800" lvl="6" marL="3200400">
              <a:spcBef>
                <a:spcPts val="0"/>
              </a:spcBef>
              <a:spcAft>
                <a:spcPts val="0"/>
              </a:spcAft>
              <a:buClr>
                <a:srgbClr val="1E293B"/>
              </a:buClr>
              <a:buSzPts val="1200"/>
              <a:buFont typeface="Rubik"/>
              <a:buChar char="●"/>
              <a:defRPr sz="1200">
                <a:solidFill>
                  <a:srgbClr val="1E293B"/>
                </a:solidFill>
                <a:latin typeface="Rubik"/>
                <a:ea typeface="Rubik"/>
                <a:cs typeface="Rubik"/>
                <a:sym typeface="Rubik"/>
              </a:defRPr>
            </a:lvl7pPr>
            <a:lvl8pPr indent="-304800" lvl="7" marL="3657600">
              <a:spcBef>
                <a:spcPts val="0"/>
              </a:spcBef>
              <a:spcAft>
                <a:spcPts val="0"/>
              </a:spcAft>
              <a:buClr>
                <a:srgbClr val="1E293B"/>
              </a:buClr>
              <a:buSzPts val="1200"/>
              <a:buFont typeface="Rubik"/>
              <a:buChar char="○"/>
              <a:defRPr sz="1200">
                <a:solidFill>
                  <a:srgbClr val="1E293B"/>
                </a:solidFill>
                <a:latin typeface="Rubik"/>
                <a:ea typeface="Rubik"/>
                <a:cs typeface="Rubik"/>
                <a:sym typeface="Rubik"/>
              </a:defRPr>
            </a:lvl8pPr>
            <a:lvl9pPr indent="-304800" lvl="8" marL="4114800">
              <a:spcBef>
                <a:spcPts val="0"/>
              </a:spcBef>
              <a:spcAft>
                <a:spcPts val="0"/>
              </a:spcAft>
              <a:buClr>
                <a:srgbClr val="1E293B"/>
              </a:buClr>
              <a:buSzPts val="1200"/>
              <a:buFont typeface="Rubik"/>
              <a:buChar char="■"/>
              <a:defRPr sz="1200">
                <a:solidFill>
                  <a:srgbClr val="1E293B"/>
                </a:solidFill>
                <a:latin typeface="Rubik"/>
                <a:ea typeface="Rubik"/>
                <a:cs typeface="Rubik"/>
                <a:sym typeface="Rubik"/>
              </a:defRPr>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Clr>
                <a:srgbClr val="1E293B"/>
              </a:buClr>
              <a:buSzPts val="4800"/>
              <a:buFont typeface="Rubik"/>
              <a:buNone/>
              <a:defRPr sz="4800">
                <a:solidFill>
                  <a:srgbClr val="1E293B"/>
                </a:solidFill>
                <a:latin typeface="Rubik"/>
                <a:ea typeface="Rubik"/>
                <a:cs typeface="Rubik"/>
                <a:sym typeface="Rubik"/>
              </a:defRPr>
            </a:lvl1pPr>
            <a:lvl2pPr lvl="1">
              <a:spcBef>
                <a:spcPts val="0"/>
              </a:spcBef>
              <a:spcAft>
                <a:spcPts val="0"/>
              </a:spcAft>
              <a:buClr>
                <a:srgbClr val="1E293B"/>
              </a:buClr>
              <a:buSzPts val="4800"/>
              <a:buFont typeface="Rubik"/>
              <a:buNone/>
              <a:defRPr sz="4800">
                <a:solidFill>
                  <a:srgbClr val="1E293B"/>
                </a:solidFill>
                <a:latin typeface="Rubik"/>
                <a:ea typeface="Rubik"/>
                <a:cs typeface="Rubik"/>
                <a:sym typeface="Rubik"/>
              </a:defRPr>
            </a:lvl2pPr>
            <a:lvl3pPr lvl="2">
              <a:spcBef>
                <a:spcPts val="0"/>
              </a:spcBef>
              <a:spcAft>
                <a:spcPts val="0"/>
              </a:spcAft>
              <a:buClr>
                <a:srgbClr val="1E293B"/>
              </a:buClr>
              <a:buSzPts val="4800"/>
              <a:buFont typeface="Rubik"/>
              <a:buNone/>
              <a:defRPr sz="4800">
                <a:solidFill>
                  <a:srgbClr val="1E293B"/>
                </a:solidFill>
                <a:latin typeface="Rubik"/>
                <a:ea typeface="Rubik"/>
                <a:cs typeface="Rubik"/>
                <a:sym typeface="Rubik"/>
              </a:defRPr>
            </a:lvl3pPr>
            <a:lvl4pPr lvl="3">
              <a:spcBef>
                <a:spcPts val="0"/>
              </a:spcBef>
              <a:spcAft>
                <a:spcPts val="0"/>
              </a:spcAft>
              <a:buClr>
                <a:srgbClr val="1E293B"/>
              </a:buClr>
              <a:buSzPts val="4800"/>
              <a:buFont typeface="Rubik"/>
              <a:buNone/>
              <a:defRPr sz="4800">
                <a:solidFill>
                  <a:srgbClr val="1E293B"/>
                </a:solidFill>
                <a:latin typeface="Rubik"/>
                <a:ea typeface="Rubik"/>
                <a:cs typeface="Rubik"/>
                <a:sym typeface="Rubik"/>
              </a:defRPr>
            </a:lvl4pPr>
            <a:lvl5pPr lvl="4">
              <a:spcBef>
                <a:spcPts val="0"/>
              </a:spcBef>
              <a:spcAft>
                <a:spcPts val="0"/>
              </a:spcAft>
              <a:buClr>
                <a:srgbClr val="1E293B"/>
              </a:buClr>
              <a:buSzPts val="4800"/>
              <a:buFont typeface="Rubik"/>
              <a:buNone/>
              <a:defRPr sz="4800">
                <a:solidFill>
                  <a:srgbClr val="1E293B"/>
                </a:solidFill>
                <a:latin typeface="Rubik"/>
                <a:ea typeface="Rubik"/>
                <a:cs typeface="Rubik"/>
                <a:sym typeface="Rubik"/>
              </a:defRPr>
            </a:lvl5pPr>
            <a:lvl6pPr lvl="5">
              <a:spcBef>
                <a:spcPts val="0"/>
              </a:spcBef>
              <a:spcAft>
                <a:spcPts val="0"/>
              </a:spcAft>
              <a:buClr>
                <a:srgbClr val="1E293B"/>
              </a:buClr>
              <a:buSzPts val="4800"/>
              <a:buFont typeface="Rubik"/>
              <a:buNone/>
              <a:defRPr sz="4800">
                <a:solidFill>
                  <a:srgbClr val="1E293B"/>
                </a:solidFill>
                <a:latin typeface="Rubik"/>
                <a:ea typeface="Rubik"/>
                <a:cs typeface="Rubik"/>
                <a:sym typeface="Rubik"/>
              </a:defRPr>
            </a:lvl6pPr>
            <a:lvl7pPr lvl="6">
              <a:spcBef>
                <a:spcPts val="0"/>
              </a:spcBef>
              <a:spcAft>
                <a:spcPts val="0"/>
              </a:spcAft>
              <a:buClr>
                <a:srgbClr val="1E293B"/>
              </a:buClr>
              <a:buSzPts val="4800"/>
              <a:buFont typeface="Rubik"/>
              <a:buNone/>
              <a:defRPr sz="4800">
                <a:solidFill>
                  <a:srgbClr val="1E293B"/>
                </a:solidFill>
                <a:latin typeface="Rubik"/>
                <a:ea typeface="Rubik"/>
                <a:cs typeface="Rubik"/>
                <a:sym typeface="Rubik"/>
              </a:defRPr>
            </a:lvl7pPr>
            <a:lvl8pPr lvl="7">
              <a:spcBef>
                <a:spcPts val="0"/>
              </a:spcBef>
              <a:spcAft>
                <a:spcPts val="0"/>
              </a:spcAft>
              <a:buClr>
                <a:srgbClr val="1E293B"/>
              </a:buClr>
              <a:buSzPts val="4800"/>
              <a:buFont typeface="Rubik"/>
              <a:buNone/>
              <a:defRPr sz="4800">
                <a:solidFill>
                  <a:srgbClr val="1E293B"/>
                </a:solidFill>
                <a:latin typeface="Rubik"/>
                <a:ea typeface="Rubik"/>
                <a:cs typeface="Rubik"/>
                <a:sym typeface="Rubik"/>
              </a:defRPr>
            </a:lvl8pPr>
            <a:lvl9pPr lvl="8">
              <a:spcBef>
                <a:spcPts val="0"/>
              </a:spcBef>
              <a:spcAft>
                <a:spcPts val="0"/>
              </a:spcAft>
              <a:buClr>
                <a:srgbClr val="1E293B"/>
              </a:buClr>
              <a:buSzPts val="4800"/>
              <a:buFont typeface="Rubik"/>
              <a:buNone/>
              <a:defRPr sz="4800">
                <a:solidFill>
                  <a:srgbClr val="1E293B"/>
                </a:solidFill>
                <a:latin typeface="Rubik"/>
                <a:ea typeface="Rubik"/>
                <a:cs typeface="Rubik"/>
                <a:sym typeface="Rubik"/>
              </a:defRPr>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293B"/>
              </a:solidFill>
              <a:latin typeface="Rubik"/>
              <a:ea typeface="Rubik"/>
              <a:cs typeface="Rubik"/>
              <a:sym typeface="Rubik"/>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rgbClr val="1E293B"/>
              </a:buClr>
              <a:buSzPts val="4200"/>
              <a:buFont typeface="Rubik"/>
              <a:buNone/>
              <a:defRPr sz="4200">
                <a:solidFill>
                  <a:srgbClr val="1E293B"/>
                </a:solidFill>
                <a:latin typeface="Rubik"/>
                <a:ea typeface="Rubik"/>
                <a:cs typeface="Rubik"/>
                <a:sym typeface="Rubik"/>
              </a:defRPr>
            </a:lvl1pPr>
            <a:lvl2pPr lvl="1" algn="ctr">
              <a:spcBef>
                <a:spcPts val="0"/>
              </a:spcBef>
              <a:spcAft>
                <a:spcPts val="0"/>
              </a:spcAft>
              <a:buClr>
                <a:srgbClr val="1E293B"/>
              </a:buClr>
              <a:buSzPts val="4200"/>
              <a:buFont typeface="Rubik"/>
              <a:buNone/>
              <a:defRPr sz="4200">
                <a:solidFill>
                  <a:srgbClr val="1E293B"/>
                </a:solidFill>
                <a:latin typeface="Rubik"/>
                <a:ea typeface="Rubik"/>
                <a:cs typeface="Rubik"/>
                <a:sym typeface="Rubik"/>
              </a:defRPr>
            </a:lvl2pPr>
            <a:lvl3pPr lvl="2" algn="ctr">
              <a:spcBef>
                <a:spcPts val="0"/>
              </a:spcBef>
              <a:spcAft>
                <a:spcPts val="0"/>
              </a:spcAft>
              <a:buClr>
                <a:srgbClr val="1E293B"/>
              </a:buClr>
              <a:buSzPts val="4200"/>
              <a:buFont typeface="Rubik"/>
              <a:buNone/>
              <a:defRPr sz="4200">
                <a:solidFill>
                  <a:srgbClr val="1E293B"/>
                </a:solidFill>
                <a:latin typeface="Rubik"/>
                <a:ea typeface="Rubik"/>
                <a:cs typeface="Rubik"/>
                <a:sym typeface="Rubik"/>
              </a:defRPr>
            </a:lvl3pPr>
            <a:lvl4pPr lvl="3" algn="ctr">
              <a:spcBef>
                <a:spcPts val="0"/>
              </a:spcBef>
              <a:spcAft>
                <a:spcPts val="0"/>
              </a:spcAft>
              <a:buClr>
                <a:srgbClr val="1E293B"/>
              </a:buClr>
              <a:buSzPts val="4200"/>
              <a:buFont typeface="Rubik"/>
              <a:buNone/>
              <a:defRPr sz="4200">
                <a:solidFill>
                  <a:srgbClr val="1E293B"/>
                </a:solidFill>
                <a:latin typeface="Rubik"/>
                <a:ea typeface="Rubik"/>
                <a:cs typeface="Rubik"/>
                <a:sym typeface="Rubik"/>
              </a:defRPr>
            </a:lvl4pPr>
            <a:lvl5pPr lvl="4" algn="ctr">
              <a:spcBef>
                <a:spcPts val="0"/>
              </a:spcBef>
              <a:spcAft>
                <a:spcPts val="0"/>
              </a:spcAft>
              <a:buClr>
                <a:srgbClr val="1E293B"/>
              </a:buClr>
              <a:buSzPts val="4200"/>
              <a:buFont typeface="Rubik"/>
              <a:buNone/>
              <a:defRPr sz="4200">
                <a:solidFill>
                  <a:srgbClr val="1E293B"/>
                </a:solidFill>
                <a:latin typeface="Rubik"/>
                <a:ea typeface="Rubik"/>
                <a:cs typeface="Rubik"/>
                <a:sym typeface="Rubik"/>
              </a:defRPr>
            </a:lvl5pPr>
            <a:lvl6pPr lvl="5" algn="ctr">
              <a:spcBef>
                <a:spcPts val="0"/>
              </a:spcBef>
              <a:spcAft>
                <a:spcPts val="0"/>
              </a:spcAft>
              <a:buClr>
                <a:srgbClr val="1E293B"/>
              </a:buClr>
              <a:buSzPts val="4200"/>
              <a:buFont typeface="Rubik"/>
              <a:buNone/>
              <a:defRPr sz="4200">
                <a:solidFill>
                  <a:srgbClr val="1E293B"/>
                </a:solidFill>
                <a:latin typeface="Rubik"/>
                <a:ea typeface="Rubik"/>
                <a:cs typeface="Rubik"/>
                <a:sym typeface="Rubik"/>
              </a:defRPr>
            </a:lvl6pPr>
            <a:lvl7pPr lvl="6" algn="ctr">
              <a:spcBef>
                <a:spcPts val="0"/>
              </a:spcBef>
              <a:spcAft>
                <a:spcPts val="0"/>
              </a:spcAft>
              <a:buClr>
                <a:srgbClr val="1E293B"/>
              </a:buClr>
              <a:buSzPts val="4200"/>
              <a:buFont typeface="Rubik"/>
              <a:buNone/>
              <a:defRPr sz="4200">
                <a:solidFill>
                  <a:srgbClr val="1E293B"/>
                </a:solidFill>
                <a:latin typeface="Rubik"/>
                <a:ea typeface="Rubik"/>
                <a:cs typeface="Rubik"/>
                <a:sym typeface="Rubik"/>
              </a:defRPr>
            </a:lvl7pPr>
            <a:lvl8pPr lvl="7" algn="ctr">
              <a:spcBef>
                <a:spcPts val="0"/>
              </a:spcBef>
              <a:spcAft>
                <a:spcPts val="0"/>
              </a:spcAft>
              <a:buClr>
                <a:srgbClr val="1E293B"/>
              </a:buClr>
              <a:buSzPts val="4200"/>
              <a:buFont typeface="Rubik"/>
              <a:buNone/>
              <a:defRPr sz="4200">
                <a:solidFill>
                  <a:srgbClr val="1E293B"/>
                </a:solidFill>
                <a:latin typeface="Rubik"/>
                <a:ea typeface="Rubik"/>
                <a:cs typeface="Rubik"/>
                <a:sym typeface="Rubik"/>
              </a:defRPr>
            </a:lvl8pPr>
            <a:lvl9pPr lvl="8" algn="ctr">
              <a:spcBef>
                <a:spcPts val="0"/>
              </a:spcBef>
              <a:spcAft>
                <a:spcPts val="0"/>
              </a:spcAft>
              <a:buClr>
                <a:srgbClr val="1E293B"/>
              </a:buClr>
              <a:buSzPts val="4200"/>
              <a:buFont typeface="Rubik"/>
              <a:buNone/>
              <a:defRPr sz="4200">
                <a:solidFill>
                  <a:srgbClr val="1E293B"/>
                </a:solidFill>
                <a:latin typeface="Rubik"/>
                <a:ea typeface="Rubik"/>
                <a:cs typeface="Rubik"/>
                <a:sym typeface="Rubik"/>
              </a:defRPr>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rgbClr val="1E293B"/>
              </a:buClr>
              <a:buSzPts val="2100"/>
              <a:buFont typeface="Rubik"/>
              <a:buNone/>
              <a:defRPr sz="2100">
                <a:solidFill>
                  <a:srgbClr val="1E293B"/>
                </a:solidFill>
                <a:latin typeface="Rubik"/>
                <a:ea typeface="Rubik"/>
                <a:cs typeface="Rubik"/>
                <a:sym typeface="Rubik"/>
              </a:defRPr>
            </a:lvl1pPr>
            <a:lvl2pPr lvl="1" algn="ctr">
              <a:lnSpc>
                <a:spcPct val="100000"/>
              </a:lnSpc>
              <a:spcBef>
                <a:spcPts val="0"/>
              </a:spcBef>
              <a:spcAft>
                <a:spcPts val="0"/>
              </a:spcAft>
              <a:buClr>
                <a:srgbClr val="1E293B"/>
              </a:buClr>
              <a:buSzPts val="2100"/>
              <a:buFont typeface="Rubik"/>
              <a:buNone/>
              <a:defRPr sz="2100">
                <a:solidFill>
                  <a:srgbClr val="1E293B"/>
                </a:solidFill>
                <a:latin typeface="Rubik"/>
                <a:ea typeface="Rubik"/>
                <a:cs typeface="Rubik"/>
                <a:sym typeface="Rubik"/>
              </a:defRPr>
            </a:lvl2pPr>
            <a:lvl3pPr lvl="2" algn="ctr">
              <a:lnSpc>
                <a:spcPct val="100000"/>
              </a:lnSpc>
              <a:spcBef>
                <a:spcPts val="0"/>
              </a:spcBef>
              <a:spcAft>
                <a:spcPts val="0"/>
              </a:spcAft>
              <a:buClr>
                <a:srgbClr val="1E293B"/>
              </a:buClr>
              <a:buSzPts val="2100"/>
              <a:buFont typeface="Rubik"/>
              <a:buNone/>
              <a:defRPr sz="2100">
                <a:solidFill>
                  <a:srgbClr val="1E293B"/>
                </a:solidFill>
                <a:latin typeface="Rubik"/>
                <a:ea typeface="Rubik"/>
                <a:cs typeface="Rubik"/>
                <a:sym typeface="Rubik"/>
              </a:defRPr>
            </a:lvl3pPr>
            <a:lvl4pPr lvl="3" algn="ctr">
              <a:lnSpc>
                <a:spcPct val="100000"/>
              </a:lnSpc>
              <a:spcBef>
                <a:spcPts val="0"/>
              </a:spcBef>
              <a:spcAft>
                <a:spcPts val="0"/>
              </a:spcAft>
              <a:buClr>
                <a:srgbClr val="1E293B"/>
              </a:buClr>
              <a:buSzPts val="2100"/>
              <a:buFont typeface="Rubik"/>
              <a:buNone/>
              <a:defRPr sz="2100">
                <a:solidFill>
                  <a:srgbClr val="1E293B"/>
                </a:solidFill>
                <a:latin typeface="Rubik"/>
                <a:ea typeface="Rubik"/>
                <a:cs typeface="Rubik"/>
                <a:sym typeface="Rubik"/>
              </a:defRPr>
            </a:lvl4pPr>
            <a:lvl5pPr lvl="4" algn="ctr">
              <a:lnSpc>
                <a:spcPct val="100000"/>
              </a:lnSpc>
              <a:spcBef>
                <a:spcPts val="0"/>
              </a:spcBef>
              <a:spcAft>
                <a:spcPts val="0"/>
              </a:spcAft>
              <a:buClr>
                <a:srgbClr val="1E293B"/>
              </a:buClr>
              <a:buSzPts val="2100"/>
              <a:buFont typeface="Rubik"/>
              <a:buNone/>
              <a:defRPr sz="2100">
                <a:solidFill>
                  <a:srgbClr val="1E293B"/>
                </a:solidFill>
                <a:latin typeface="Rubik"/>
                <a:ea typeface="Rubik"/>
                <a:cs typeface="Rubik"/>
                <a:sym typeface="Rubik"/>
              </a:defRPr>
            </a:lvl5pPr>
            <a:lvl6pPr lvl="5" algn="ctr">
              <a:lnSpc>
                <a:spcPct val="100000"/>
              </a:lnSpc>
              <a:spcBef>
                <a:spcPts val="0"/>
              </a:spcBef>
              <a:spcAft>
                <a:spcPts val="0"/>
              </a:spcAft>
              <a:buClr>
                <a:srgbClr val="1E293B"/>
              </a:buClr>
              <a:buSzPts val="2100"/>
              <a:buFont typeface="Rubik"/>
              <a:buNone/>
              <a:defRPr sz="2100">
                <a:solidFill>
                  <a:srgbClr val="1E293B"/>
                </a:solidFill>
                <a:latin typeface="Rubik"/>
                <a:ea typeface="Rubik"/>
                <a:cs typeface="Rubik"/>
                <a:sym typeface="Rubik"/>
              </a:defRPr>
            </a:lvl6pPr>
            <a:lvl7pPr lvl="6" algn="ctr">
              <a:lnSpc>
                <a:spcPct val="100000"/>
              </a:lnSpc>
              <a:spcBef>
                <a:spcPts val="0"/>
              </a:spcBef>
              <a:spcAft>
                <a:spcPts val="0"/>
              </a:spcAft>
              <a:buClr>
                <a:srgbClr val="1E293B"/>
              </a:buClr>
              <a:buSzPts val="2100"/>
              <a:buFont typeface="Rubik"/>
              <a:buNone/>
              <a:defRPr sz="2100">
                <a:solidFill>
                  <a:srgbClr val="1E293B"/>
                </a:solidFill>
                <a:latin typeface="Rubik"/>
                <a:ea typeface="Rubik"/>
                <a:cs typeface="Rubik"/>
                <a:sym typeface="Rubik"/>
              </a:defRPr>
            </a:lvl7pPr>
            <a:lvl8pPr lvl="7" algn="ctr">
              <a:lnSpc>
                <a:spcPct val="100000"/>
              </a:lnSpc>
              <a:spcBef>
                <a:spcPts val="0"/>
              </a:spcBef>
              <a:spcAft>
                <a:spcPts val="0"/>
              </a:spcAft>
              <a:buClr>
                <a:srgbClr val="1E293B"/>
              </a:buClr>
              <a:buSzPts val="2100"/>
              <a:buFont typeface="Rubik"/>
              <a:buNone/>
              <a:defRPr sz="2100">
                <a:solidFill>
                  <a:srgbClr val="1E293B"/>
                </a:solidFill>
                <a:latin typeface="Rubik"/>
                <a:ea typeface="Rubik"/>
                <a:cs typeface="Rubik"/>
                <a:sym typeface="Rubik"/>
              </a:defRPr>
            </a:lvl8pPr>
            <a:lvl9pPr lvl="8" algn="ctr">
              <a:lnSpc>
                <a:spcPct val="100000"/>
              </a:lnSpc>
              <a:spcBef>
                <a:spcPts val="0"/>
              </a:spcBef>
              <a:spcAft>
                <a:spcPts val="0"/>
              </a:spcAft>
              <a:buClr>
                <a:srgbClr val="1E293B"/>
              </a:buClr>
              <a:buSzPts val="2100"/>
              <a:buFont typeface="Rubik"/>
              <a:buNone/>
              <a:defRPr sz="2100">
                <a:solidFill>
                  <a:srgbClr val="1E293B"/>
                </a:solidFill>
                <a:latin typeface="Rubik"/>
                <a:ea typeface="Rubik"/>
                <a:cs typeface="Rubik"/>
                <a:sym typeface="Rubik"/>
              </a:defRPr>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rgbClr val="1E293B"/>
              </a:buClr>
              <a:buSzPts val="1800"/>
              <a:buFont typeface="Rubik"/>
              <a:buChar char="●"/>
              <a:defRPr>
                <a:solidFill>
                  <a:srgbClr val="1E293B"/>
                </a:solidFill>
                <a:latin typeface="Rubik"/>
                <a:ea typeface="Rubik"/>
                <a:cs typeface="Rubik"/>
                <a:sym typeface="Rubik"/>
              </a:defRPr>
            </a:lvl1pPr>
            <a:lvl2pPr indent="-317500" lvl="1" marL="914400">
              <a:spcBef>
                <a:spcPts val="0"/>
              </a:spcBef>
              <a:spcAft>
                <a:spcPts val="0"/>
              </a:spcAft>
              <a:buClr>
                <a:srgbClr val="1E293B"/>
              </a:buClr>
              <a:buSzPts val="1400"/>
              <a:buFont typeface="Rubik"/>
              <a:buChar char="○"/>
              <a:defRPr>
                <a:solidFill>
                  <a:srgbClr val="1E293B"/>
                </a:solidFill>
                <a:latin typeface="Rubik"/>
                <a:ea typeface="Rubik"/>
                <a:cs typeface="Rubik"/>
                <a:sym typeface="Rubik"/>
              </a:defRPr>
            </a:lvl2pPr>
            <a:lvl3pPr indent="-317500" lvl="2" marL="1371600">
              <a:spcBef>
                <a:spcPts val="0"/>
              </a:spcBef>
              <a:spcAft>
                <a:spcPts val="0"/>
              </a:spcAft>
              <a:buClr>
                <a:srgbClr val="1E293B"/>
              </a:buClr>
              <a:buSzPts val="1400"/>
              <a:buFont typeface="Rubik"/>
              <a:buChar char="■"/>
              <a:defRPr>
                <a:solidFill>
                  <a:srgbClr val="1E293B"/>
                </a:solidFill>
                <a:latin typeface="Rubik"/>
                <a:ea typeface="Rubik"/>
                <a:cs typeface="Rubik"/>
                <a:sym typeface="Rubik"/>
              </a:defRPr>
            </a:lvl3pPr>
            <a:lvl4pPr indent="-317500" lvl="3" marL="1828800">
              <a:spcBef>
                <a:spcPts val="0"/>
              </a:spcBef>
              <a:spcAft>
                <a:spcPts val="0"/>
              </a:spcAft>
              <a:buClr>
                <a:srgbClr val="1E293B"/>
              </a:buClr>
              <a:buSzPts val="1400"/>
              <a:buFont typeface="Rubik"/>
              <a:buChar char="●"/>
              <a:defRPr>
                <a:solidFill>
                  <a:srgbClr val="1E293B"/>
                </a:solidFill>
                <a:latin typeface="Rubik"/>
                <a:ea typeface="Rubik"/>
                <a:cs typeface="Rubik"/>
                <a:sym typeface="Rubik"/>
              </a:defRPr>
            </a:lvl4pPr>
            <a:lvl5pPr indent="-317500" lvl="4" marL="2286000">
              <a:spcBef>
                <a:spcPts val="0"/>
              </a:spcBef>
              <a:spcAft>
                <a:spcPts val="0"/>
              </a:spcAft>
              <a:buClr>
                <a:srgbClr val="1E293B"/>
              </a:buClr>
              <a:buSzPts val="1400"/>
              <a:buFont typeface="Rubik"/>
              <a:buChar char="○"/>
              <a:defRPr>
                <a:solidFill>
                  <a:srgbClr val="1E293B"/>
                </a:solidFill>
                <a:latin typeface="Rubik"/>
                <a:ea typeface="Rubik"/>
                <a:cs typeface="Rubik"/>
                <a:sym typeface="Rubik"/>
              </a:defRPr>
            </a:lvl5pPr>
            <a:lvl6pPr indent="-317500" lvl="5" marL="2743200">
              <a:spcBef>
                <a:spcPts val="0"/>
              </a:spcBef>
              <a:spcAft>
                <a:spcPts val="0"/>
              </a:spcAft>
              <a:buClr>
                <a:srgbClr val="1E293B"/>
              </a:buClr>
              <a:buSzPts val="1400"/>
              <a:buFont typeface="Rubik"/>
              <a:buChar char="■"/>
              <a:defRPr>
                <a:solidFill>
                  <a:srgbClr val="1E293B"/>
                </a:solidFill>
                <a:latin typeface="Rubik"/>
                <a:ea typeface="Rubik"/>
                <a:cs typeface="Rubik"/>
                <a:sym typeface="Rubik"/>
              </a:defRPr>
            </a:lvl6pPr>
            <a:lvl7pPr indent="-317500" lvl="6" marL="3200400">
              <a:spcBef>
                <a:spcPts val="0"/>
              </a:spcBef>
              <a:spcAft>
                <a:spcPts val="0"/>
              </a:spcAft>
              <a:buClr>
                <a:srgbClr val="1E293B"/>
              </a:buClr>
              <a:buSzPts val="1400"/>
              <a:buFont typeface="Rubik"/>
              <a:buChar char="●"/>
              <a:defRPr>
                <a:solidFill>
                  <a:srgbClr val="1E293B"/>
                </a:solidFill>
                <a:latin typeface="Rubik"/>
                <a:ea typeface="Rubik"/>
                <a:cs typeface="Rubik"/>
                <a:sym typeface="Rubik"/>
              </a:defRPr>
            </a:lvl7pPr>
            <a:lvl8pPr indent="-317500" lvl="7" marL="3657600">
              <a:spcBef>
                <a:spcPts val="0"/>
              </a:spcBef>
              <a:spcAft>
                <a:spcPts val="0"/>
              </a:spcAft>
              <a:buClr>
                <a:srgbClr val="1E293B"/>
              </a:buClr>
              <a:buSzPts val="1400"/>
              <a:buFont typeface="Rubik"/>
              <a:buChar char="○"/>
              <a:defRPr>
                <a:solidFill>
                  <a:srgbClr val="1E293B"/>
                </a:solidFill>
                <a:latin typeface="Rubik"/>
                <a:ea typeface="Rubik"/>
                <a:cs typeface="Rubik"/>
                <a:sym typeface="Rubik"/>
              </a:defRPr>
            </a:lvl8pPr>
            <a:lvl9pPr indent="-317500" lvl="8" marL="4114800">
              <a:spcBef>
                <a:spcPts val="0"/>
              </a:spcBef>
              <a:spcAft>
                <a:spcPts val="0"/>
              </a:spcAft>
              <a:buClr>
                <a:srgbClr val="1E293B"/>
              </a:buClr>
              <a:buSzPts val="1400"/>
              <a:buFont typeface="Rubik"/>
              <a:buChar char="■"/>
              <a:defRPr>
                <a:solidFill>
                  <a:srgbClr val="1E293B"/>
                </a:solidFill>
                <a:latin typeface="Rubik"/>
                <a:ea typeface="Rubik"/>
                <a:cs typeface="Rubik"/>
                <a:sym typeface="Rubik"/>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rgbClr val="1E293B"/>
                </a:solidFill>
                <a:latin typeface="Rubik"/>
                <a:ea typeface="Rubik"/>
                <a:cs typeface="Rubik"/>
                <a:sym typeface="Rubik"/>
              </a:defRPr>
            </a:lvl1pPr>
            <a:lvl2pPr lvl="1">
              <a:buNone/>
              <a:defRPr>
                <a:solidFill>
                  <a:srgbClr val="1E293B"/>
                </a:solidFill>
                <a:latin typeface="Rubik"/>
                <a:ea typeface="Rubik"/>
                <a:cs typeface="Rubik"/>
                <a:sym typeface="Rubik"/>
              </a:defRPr>
            </a:lvl2pPr>
            <a:lvl3pPr lvl="2">
              <a:buNone/>
              <a:defRPr>
                <a:solidFill>
                  <a:srgbClr val="1E293B"/>
                </a:solidFill>
                <a:latin typeface="Rubik"/>
                <a:ea typeface="Rubik"/>
                <a:cs typeface="Rubik"/>
                <a:sym typeface="Rubik"/>
              </a:defRPr>
            </a:lvl3pPr>
            <a:lvl4pPr lvl="3">
              <a:buNone/>
              <a:defRPr>
                <a:solidFill>
                  <a:srgbClr val="1E293B"/>
                </a:solidFill>
                <a:latin typeface="Rubik"/>
                <a:ea typeface="Rubik"/>
                <a:cs typeface="Rubik"/>
                <a:sym typeface="Rubik"/>
              </a:defRPr>
            </a:lvl4pPr>
            <a:lvl5pPr lvl="4">
              <a:buNone/>
              <a:defRPr>
                <a:solidFill>
                  <a:srgbClr val="1E293B"/>
                </a:solidFill>
                <a:latin typeface="Rubik"/>
                <a:ea typeface="Rubik"/>
                <a:cs typeface="Rubik"/>
                <a:sym typeface="Rubik"/>
              </a:defRPr>
            </a:lvl5pPr>
            <a:lvl6pPr lvl="5">
              <a:buNone/>
              <a:defRPr>
                <a:solidFill>
                  <a:srgbClr val="1E293B"/>
                </a:solidFill>
                <a:latin typeface="Rubik"/>
                <a:ea typeface="Rubik"/>
                <a:cs typeface="Rubik"/>
                <a:sym typeface="Rubik"/>
              </a:defRPr>
            </a:lvl6pPr>
            <a:lvl7pPr lvl="6">
              <a:buNone/>
              <a:defRPr>
                <a:solidFill>
                  <a:srgbClr val="1E293B"/>
                </a:solidFill>
                <a:latin typeface="Rubik"/>
                <a:ea typeface="Rubik"/>
                <a:cs typeface="Rubik"/>
                <a:sym typeface="Rubik"/>
              </a:defRPr>
            </a:lvl7pPr>
            <a:lvl8pPr lvl="7">
              <a:buNone/>
              <a:defRPr>
                <a:solidFill>
                  <a:srgbClr val="1E293B"/>
                </a:solidFill>
                <a:latin typeface="Rubik"/>
                <a:ea typeface="Rubik"/>
                <a:cs typeface="Rubik"/>
                <a:sym typeface="Rubik"/>
              </a:defRPr>
            </a:lvl8pPr>
            <a:lvl9pPr lvl="8">
              <a:buNone/>
              <a:defRPr>
                <a:solidFill>
                  <a:srgbClr val="1E293B"/>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rgbClr val="1E293B"/>
              </a:buClr>
              <a:buSzPts val="1800"/>
              <a:buFont typeface="Rubik"/>
              <a:buNone/>
              <a:defRPr>
                <a:solidFill>
                  <a:srgbClr val="1E293B"/>
                </a:solidFill>
                <a:latin typeface="Rubik"/>
                <a:ea typeface="Rubik"/>
                <a:cs typeface="Rubik"/>
                <a:sym typeface="Rubik"/>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www.tldraw.com/r/T-zxVwtHPOG4v881mq-CE?v=-2537,2160,2689,1337&amp;p=pag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641850" y="1954100"/>
            <a:ext cx="7860300" cy="9543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lang="en">
                <a:solidFill>
                  <a:srgbClr val="FFFF00"/>
                </a:solidFill>
              </a:rPr>
              <a:t>Perulangan I (For)</a:t>
            </a:r>
            <a:endParaRPr>
              <a:solidFill>
                <a:srgbClr val="FFFF00"/>
              </a:solidFill>
            </a:endParaRPr>
          </a:p>
        </p:txBody>
      </p:sp>
      <p:sp>
        <p:nvSpPr>
          <p:cNvPr id="55" name="Google Shape;55;p13"/>
          <p:cNvSpPr txBox="1"/>
          <p:nvPr>
            <p:ph idx="1" type="subTitle"/>
          </p:nvPr>
        </p:nvSpPr>
        <p:spPr>
          <a:xfrm>
            <a:off x="311700" y="3099850"/>
            <a:ext cx="8520600" cy="6156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t>Ahmad Muhardian</a:t>
            </a:r>
            <a:endParaRPr/>
          </a:p>
        </p:txBody>
      </p:sp>
      <p:sp>
        <p:nvSpPr>
          <p:cNvPr id="56" name="Google Shape;56;p13"/>
          <p:cNvSpPr txBox="1"/>
          <p:nvPr>
            <p:ph idx="1" type="subTitle"/>
          </p:nvPr>
        </p:nvSpPr>
        <p:spPr>
          <a:xfrm>
            <a:off x="311700" y="1428050"/>
            <a:ext cx="8520600" cy="4155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500"/>
              <a:t>Coding Subuh #08</a:t>
            </a:r>
            <a:endParaRPr sz="1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Flowchart Perulangan FOR</a:t>
            </a:r>
            <a:endParaRPr/>
          </a:p>
        </p:txBody>
      </p:sp>
      <p:pic>
        <p:nvPicPr>
          <p:cNvPr id="116" name="Google Shape;116;p22"/>
          <p:cNvPicPr preferRelativeResize="0"/>
          <p:nvPr/>
        </p:nvPicPr>
        <p:blipFill>
          <a:blip r:embed="rId3">
            <a:alphaModFix/>
          </a:blip>
          <a:stretch>
            <a:fillRect/>
          </a:stretch>
        </p:blipFill>
        <p:spPr>
          <a:xfrm>
            <a:off x="3500560" y="1017725"/>
            <a:ext cx="2526032" cy="3820975"/>
          </a:xfrm>
          <a:prstGeom prst="rect">
            <a:avLst/>
          </a:prstGeom>
          <a:noFill/>
          <a:ln>
            <a:noFill/>
          </a:ln>
        </p:spPr>
      </p:pic>
      <p:sp>
        <p:nvSpPr>
          <p:cNvPr id="117" name="Google Shape;117;p22"/>
          <p:cNvSpPr txBox="1"/>
          <p:nvPr/>
        </p:nvSpPr>
        <p:spPr>
          <a:xfrm>
            <a:off x="1643275" y="1308225"/>
            <a:ext cx="17391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latin typeface="Shantell Sans"/>
                <a:ea typeface="Shantell Sans"/>
                <a:cs typeface="Shantell Sans"/>
                <a:sym typeface="Shantell Sans"/>
              </a:rPr>
              <a:t>Perulangan dimulai dari </a:t>
            </a:r>
            <a:endParaRPr sz="1500">
              <a:solidFill>
                <a:schemeClr val="dk2"/>
              </a:solidFill>
              <a:latin typeface="Shantell Sans"/>
              <a:ea typeface="Shantell Sans"/>
              <a:cs typeface="Shantell Sans"/>
              <a:sym typeface="Shantell Sans"/>
            </a:endParaRPr>
          </a:p>
          <a:p>
            <a:pPr indent="0" lvl="0" marL="0" rtl="0" algn="l">
              <a:spcBef>
                <a:spcPts val="0"/>
              </a:spcBef>
              <a:spcAft>
                <a:spcPts val="0"/>
              </a:spcAft>
              <a:buNone/>
            </a:pPr>
            <a:r>
              <a:rPr lang="en" sz="1500">
                <a:solidFill>
                  <a:schemeClr val="dk2"/>
                </a:solidFill>
                <a:latin typeface="Shantell Sans"/>
                <a:ea typeface="Shantell Sans"/>
                <a:cs typeface="Shantell Sans"/>
                <a:sym typeface="Shantell Sans"/>
              </a:rPr>
              <a:t>hitungan 0</a:t>
            </a:r>
            <a:endParaRPr sz="1500">
              <a:solidFill>
                <a:schemeClr val="dk2"/>
              </a:solidFill>
              <a:latin typeface="Shantell Sans"/>
              <a:ea typeface="Shantell Sans"/>
              <a:cs typeface="Shantell Sans"/>
              <a:sym typeface="Shantell Sans"/>
            </a:endParaRPr>
          </a:p>
        </p:txBody>
      </p:sp>
      <p:sp>
        <p:nvSpPr>
          <p:cNvPr id="118" name="Google Shape;118;p22"/>
          <p:cNvSpPr txBox="1"/>
          <p:nvPr/>
        </p:nvSpPr>
        <p:spPr>
          <a:xfrm>
            <a:off x="6342300" y="2674900"/>
            <a:ext cx="1476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latin typeface="Shantell Sans"/>
                <a:ea typeface="Shantell Sans"/>
                <a:cs typeface="Shantell Sans"/>
                <a:sym typeface="Shantell Sans"/>
              </a:rPr>
              <a:t>Update nilai i</a:t>
            </a:r>
            <a:endParaRPr sz="1500">
              <a:solidFill>
                <a:schemeClr val="dk2"/>
              </a:solidFill>
              <a:latin typeface="Shantell Sans"/>
              <a:ea typeface="Shantell Sans"/>
              <a:cs typeface="Shantell Sans"/>
              <a:sym typeface="Shantell Sans"/>
            </a:endParaRPr>
          </a:p>
        </p:txBody>
      </p:sp>
      <p:sp>
        <p:nvSpPr>
          <p:cNvPr id="119" name="Google Shape;119;p22"/>
          <p:cNvSpPr txBox="1"/>
          <p:nvPr/>
        </p:nvSpPr>
        <p:spPr>
          <a:xfrm>
            <a:off x="1227350" y="2365400"/>
            <a:ext cx="19575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latin typeface="Shantell Sans"/>
                <a:ea typeface="Shantell Sans"/>
                <a:cs typeface="Shantell Sans"/>
                <a:sym typeface="Shantell Sans"/>
              </a:rPr>
              <a:t>Selama i &lt; 10, maka perulangan akan dilakukan</a:t>
            </a:r>
            <a:endParaRPr sz="1500">
              <a:solidFill>
                <a:schemeClr val="dk2"/>
              </a:solidFill>
              <a:latin typeface="Shantell Sans"/>
              <a:ea typeface="Shantell Sans"/>
              <a:cs typeface="Shantell Sans"/>
              <a:sym typeface="Shantell Sans"/>
            </a:endParaRPr>
          </a:p>
        </p:txBody>
      </p:sp>
      <p:sp>
        <p:nvSpPr>
          <p:cNvPr id="120" name="Google Shape;120;p22"/>
          <p:cNvSpPr/>
          <p:nvPr/>
        </p:nvSpPr>
        <p:spPr>
          <a:xfrm>
            <a:off x="3212850" y="1798025"/>
            <a:ext cx="832675" cy="88425"/>
          </a:xfrm>
          <a:custGeom>
            <a:rect b="b" l="l" r="r" t="t"/>
            <a:pathLst>
              <a:path extrusionOk="0" h="3537" w="33307">
                <a:moveTo>
                  <a:pt x="0" y="0"/>
                </a:moveTo>
                <a:cubicBezTo>
                  <a:pt x="11165" y="0"/>
                  <a:pt x="22142" y="3537"/>
                  <a:pt x="33307" y="3537"/>
                </a:cubicBezTo>
              </a:path>
            </a:pathLst>
          </a:custGeom>
          <a:noFill/>
          <a:ln cap="flat" cmpd="sng" w="9525">
            <a:solidFill>
              <a:srgbClr val="B7B7B7"/>
            </a:solidFill>
            <a:prstDash val="solid"/>
            <a:round/>
            <a:headEnd len="med" w="med" type="none"/>
            <a:tailEnd len="med" w="med" type="none"/>
          </a:ln>
        </p:spPr>
      </p:sp>
      <p:sp>
        <p:nvSpPr>
          <p:cNvPr id="121" name="Google Shape;121;p22"/>
          <p:cNvSpPr/>
          <p:nvPr/>
        </p:nvSpPr>
        <p:spPr>
          <a:xfrm>
            <a:off x="3072825" y="2547045"/>
            <a:ext cx="1061125" cy="157350"/>
          </a:xfrm>
          <a:custGeom>
            <a:rect b="b" l="l" r="r" t="t"/>
            <a:pathLst>
              <a:path extrusionOk="0" h="6294" w="42445">
                <a:moveTo>
                  <a:pt x="0" y="3641"/>
                </a:moveTo>
                <a:cubicBezTo>
                  <a:pt x="13838" y="564"/>
                  <a:pt x="32430" y="-3738"/>
                  <a:pt x="42445" y="6294"/>
                </a:cubicBezTo>
              </a:path>
            </a:pathLst>
          </a:custGeom>
          <a:noFill/>
          <a:ln cap="flat" cmpd="sng" w="9525">
            <a:solidFill>
              <a:srgbClr val="B7B7B7"/>
            </a:solidFill>
            <a:prstDash val="solid"/>
            <a:round/>
            <a:headEnd len="med" w="med" type="none"/>
            <a:tailEnd len="med" w="med" type="none"/>
          </a:ln>
        </p:spPr>
      </p:sp>
      <p:sp>
        <p:nvSpPr>
          <p:cNvPr id="122" name="Google Shape;122;p22"/>
          <p:cNvSpPr/>
          <p:nvPr/>
        </p:nvSpPr>
        <p:spPr>
          <a:xfrm>
            <a:off x="5990925" y="2873875"/>
            <a:ext cx="383175" cy="7375"/>
          </a:xfrm>
          <a:custGeom>
            <a:rect b="b" l="l" r="r" t="t"/>
            <a:pathLst>
              <a:path extrusionOk="0" h="295" w="15327">
                <a:moveTo>
                  <a:pt x="15327" y="295"/>
                </a:moveTo>
                <a:cubicBezTo>
                  <a:pt x="10217" y="295"/>
                  <a:pt x="5110" y="0"/>
                  <a:pt x="0" y="0"/>
                </a:cubicBezTo>
              </a:path>
            </a:pathLst>
          </a:custGeom>
          <a:noFill/>
          <a:ln cap="flat" cmpd="sng" w="9525">
            <a:solidFill>
              <a:srgbClr val="CCCCCC"/>
            </a:solidFill>
            <a:prstDash val="solid"/>
            <a:round/>
            <a:headEnd len="med" w="med" type="none"/>
            <a:tailEnd len="med" w="med" type="none"/>
          </a:ln>
        </p:spPr>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Contoh Perulangan FOR</a:t>
            </a:r>
            <a:endParaRPr/>
          </a:p>
        </p:txBody>
      </p:sp>
      <p:pic>
        <p:nvPicPr>
          <p:cNvPr id="128" name="Google Shape;128;p23"/>
          <p:cNvPicPr preferRelativeResize="0"/>
          <p:nvPr/>
        </p:nvPicPr>
        <p:blipFill>
          <a:blip r:embed="rId3">
            <a:alphaModFix/>
          </a:blip>
          <a:stretch>
            <a:fillRect/>
          </a:stretch>
        </p:blipFill>
        <p:spPr>
          <a:xfrm>
            <a:off x="373425" y="3088800"/>
            <a:ext cx="6811224" cy="1207250"/>
          </a:xfrm>
          <a:prstGeom prst="rect">
            <a:avLst/>
          </a:prstGeom>
          <a:noFill/>
          <a:ln>
            <a:noFill/>
          </a:ln>
        </p:spPr>
      </p:pic>
      <p:pic>
        <p:nvPicPr>
          <p:cNvPr id="129" name="Google Shape;129;p23"/>
          <p:cNvPicPr preferRelativeResize="0"/>
          <p:nvPr/>
        </p:nvPicPr>
        <p:blipFill>
          <a:blip r:embed="rId4">
            <a:alphaModFix/>
          </a:blip>
          <a:stretch>
            <a:fillRect/>
          </a:stretch>
        </p:blipFill>
        <p:spPr>
          <a:xfrm>
            <a:off x="7349489" y="660975"/>
            <a:ext cx="1482812" cy="4173374"/>
          </a:xfrm>
          <a:prstGeom prst="rect">
            <a:avLst/>
          </a:prstGeom>
          <a:noFill/>
          <a:ln>
            <a:noFill/>
          </a:ln>
        </p:spPr>
      </p:pic>
      <p:sp>
        <p:nvSpPr>
          <p:cNvPr id="130" name="Google Shape;130;p23"/>
          <p:cNvSpPr txBox="1"/>
          <p:nvPr/>
        </p:nvSpPr>
        <p:spPr>
          <a:xfrm>
            <a:off x="817950" y="1694850"/>
            <a:ext cx="15768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Shantell Sans"/>
                <a:ea typeface="Shantell Sans"/>
                <a:cs typeface="Shantell Sans"/>
                <a:sym typeface="Shantell Sans"/>
              </a:rPr>
              <a:t>Perulangan dimulai dari hitungan 0</a:t>
            </a:r>
            <a:endParaRPr sz="1800">
              <a:solidFill>
                <a:schemeClr val="dk2"/>
              </a:solidFill>
              <a:latin typeface="Shantell Sans"/>
              <a:ea typeface="Shantell Sans"/>
              <a:cs typeface="Shantell Sans"/>
              <a:sym typeface="Shantell Sans"/>
            </a:endParaRPr>
          </a:p>
        </p:txBody>
      </p:sp>
      <p:sp>
        <p:nvSpPr>
          <p:cNvPr id="131" name="Google Shape;131;p23"/>
          <p:cNvSpPr txBox="1"/>
          <p:nvPr/>
        </p:nvSpPr>
        <p:spPr>
          <a:xfrm>
            <a:off x="3181025" y="1338800"/>
            <a:ext cx="18666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Shantell Sans"/>
                <a:ea typeface="Shantell Sans"/>
                <a:cs typeface="Shantell Sans"/>
                <a:sym typeface="Shantell Sans"/>
              </a:rPr>
              <a:t>Perulangan selesai setelah hitungan sampai 10</a:t>
            </a:r>
            <a:endParaRPr sz="1800">
              <a:solidFill>
                <a:schemeClr val="dk2"/>
              </a:solidFill>
              <a:latin typeface="Shantell Sans"/>
              <a:ea typeface="Shantell Sans"/>
              <a:cs typeface="Shantell Sans"/>
              <a:sym typeface="Shantell Sans"/>
            </a:endParaRPr>
          </a:p>
        </p:txBody>
      </p:sp>
      <p:sp>
        <p:nvSpPr>
          <p:cNvPr id="132" name="Google Shape;132;p23"/>
          <p:cNvSpPr txBox="1"/>
          <p:nvPr/>
        </p:nvSpPr>
        <p:spPr>
          <a:xfrm>
            <a:off x="5332800" y="1782588"/>
            <a:ext cx="1866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Shantell Sans"/>
                <a:ea typeface="Shantell Sans"/>
                <a:cs typeface="Shantell Sans"/>
                <a:sym typeface="Shantell Sans"/>
              </a:rPr>
              <a:t>Update nilai hitungan</a:t>
            </a:r>
            <a:endParaRPr sz="1800">
              <a:solidFill>
                <a:schemeClr val="dk2"/>
              </a:solidFill>
              <a:latin typeface="Shantell Sans"/>
              <a:ea typeface="Shantell Sans"/>
              <a:cs typeface="Shantell Sans"/>
              <a:sym typeface="Shantell Sans"/>
            </a:endParaRPr>
          </a:p>
        </p:txBody>
      </p:sp>
      <p:sp>
        <p:nvSpPr>
          <p:cNvPr id="133" name="Google Shape;133;p23"/>
          <p:cNvSpPr/>
          <p:nvPr/>
        </p:nvSpPr>
        <p:spPr>
          <a:xfrm>
            <a:off x="1495900" y="2689650"/>
            <a:ext cx="198950" cy="523200"/>
          </a:xfrm>
          <a:custGeom>
            <a:rect b="b" l="l" r="r" t="t"/>
            <a:pathLst>
              <a:path extrusionOk="0" h="20928" w="7958">
                <a:moveTo>
                  <a:pt x="0" y="0"/>
                </a:moveTo>
                <a:cubicBezTo>
                  <a:pt x="674" y="7433"/>
                  <a:pt x="2681" y="15651"/>
                  <a:pt x="7958" y="20928"/>
                </a:cubicBezTo>
              </a:path>
            </a:pathLst>
          </a:custGeom>
          <a:noFill/>
          <a:ln cap="flat" cmpd="sng" w="9525">
            <a:solidFill>
              <a:srgbClr val="FF00FF"/>
            </a:solidFill>
            <a:prstDash val="solid"/>
            <a:round/>
            <a:headEnd len="med" w="med" type="none"/>
            <a:tailEnd len="med" w="med" type="none"/>
          </a:ln>
        </p:spPr>
      </p:sp>
      <p:sp>
        <p:nvSpPr>
          <p:cNvPr id="134" name="Google Shape;134;p23"/>
          <p:cNvSpPr/>
          <p:nvPr/>
        </p:nvSpPr>
        <p:spPr>
          <a:xfrm>
            <a:off x="4104475" y="2667550"/>
            <a:ext cx="140025" cy="596875"/>
          </a:xfrm>
          <a:custGeom>
            <a:rect b="b" l="l" r="r" t="t"/>
            <a:pathLst>
              <a:path extrusionOk="0" h="23875" w="5601">
                <a:moveTo>
                  <a:pt x="0" y="0"/>
                </a:moveTo>
                <a:cubicBezTo>
                  <a:pt x="2872" y="7653"/>
                  <a:pt x="-1204" y="19346"/>
                  <a:pt x="5601" y="23875"/>
                </a:cubicBezTo>
              </a:path>
            </a:pathLst>
          </a:custGeom>
          <a:noFill/>
          <a:ln cap="flat" cmpd="sng" w="9525">
            <a:solidFill>
              <a:srgbClr val="FF00FF"/>
            </a:solidFill>
            <a:prstDash val="solid"/>
            <a:round/>
            <a:headEnd len="med" w="med" type="none"/>
            <a:tailEnd len="med" w="med" type="none"/>
          </a:ln>
        </p:spPr>
      </p:sp>
      <p:sp>
        <p:nvSpPr>
          <p:cNvPr id="135" name="Google Shape;135;p23"/>
          <p:cNvSpPr/>
          <p:nvPr/>
        </p:nvSpPr>
        <p:spPr>
          <a:xfrm>
            <a:off x="5858275" y="2512800"/>
            <a:ext cx="142625" cy="692675"/>
          </a:xfrm>
          <a:custGeom>
            <a:rect b="b" l="l" r="r" t="t"/>
            <a:pathLst>
              <a:path extrusionOk="0" h="27707" w="5705">
                <a:moveTo>
                  <a:pt x="3243" y="0"/>
                </a:moveTo>
                <a:cubicBezTo>
                  <a:pt x="8026" y="7975"/>
                  <a:pt x="5162" y="19973"/>
                  <a:pt x="0" y="27707"/>
                </a:cubicBezTo>
              </a:path>
            </a:pathLst>
          </a:custGeom>
          <a:noFill/>
          <a:ln cap="flat" cmpd="sng" w="9525">
            <a:solidFill>
              <a:srgbClr val="FF00FF"/>
            </a:solidFill>
            <a:prstDash val="solid"/>
            <a:round/>
            <a:headEnd len="med" w="med" type="none"/>
            <a:tailEnd len="med" w="med" type="none"/>
          </a:ln>
        </p:spPr>
      </p:sp>
      <p:sp>
        <p:nvSpPr>
          <p:cNvPr id="136" name="Google Shape;136;p23"/>
          <p:cNvSpPr txBox="1"/>
          <p:nvPr/>
        </p:nvSpPr>
        <p:spPr>
          <a:xfrm>
            <a:off x="7231625" y="199275"/>
            <a:ext cx="1168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Shantell Sans"/>
                <a:ea typeface="Shantell Sans"/>
                <a:cs typeface="Shantell Sans"/>
                <a:sym typeface="Shantell Sans"/>
              </a:rPr>
              <a:t>hasilnya</a:t>
            </a:r>
            <a:endParaRPr sz="1800">
              <a:solidFill>
                <a:schemeClr val="dk2"/>
              </a:solidFill>
              <a:latin typeface="Shantell Sans"/>
              <a:ea typeface="Shantell Sans"/>
              <a:cs typeface="Shantell Sans"/>
              <a:sym typeface="Shantell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915475" y="2202300"/>
            <a:ext cx="7309800" cy="7389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solidFill>
                  <a:schemeClr val="lt1"/>
                </a:solidFill>
              </a:rPr>
              <a:t>Break dan Continue</a:t>
            </a:r>
            <a:endParaRPr>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5"/>
          <p:cNvSpPr txBox="1"/>
          <p:nvPr>
            <p:ph idx="1" type="body"/>
          </p:nvPr>
        </p:nvSpPr>
        <p:spPr>
          <a:xfrm>
            <a:off x="311700" y="1152475"/>
            <a:ext cx="4028700" cy="3357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i="1" lang="en">
                <a:solidFill>
                  <a:srgbClr val="FF00FF"/>
                </a:solidFill>
                <a:latin typeface="JetBrains Mono"/>
                <a:ea typeface="JetBrains Mono"/>
                <a:cs typeface="JetBrains Mono"/>
                <a:sym typeface="JetBrains Mono"/>
              </a:rPr>
              <a:t>break</a:t>
            </a:r>
            <a:r>
              <a:rPr lang="en"/>
              <a:t> -&gt; untuk menghentikan perulangan.</a:t>
            </a:r>
            <a:endParaRPr/>
          </a:p>
          <a:p>
            <a:pPr indent="-342900" lvl="0" marL="457200" rtl="0" algn="l">
              <a:spcBef>
                <a:spcPts val="1000"/>
              </a:spcBef>
              <a:spcAft>
                <a:spcPts val="1000"/>
              </a:spcAft>
              <a:buSzPts val="1800"/>
              <a:buChar char="●"/>
            </a:pPr>
            <a:r>
              <a:rPr b="1" i="1" lang="en">
                <a:solidFill>
                  <a:srgbClr val="FF00FF"/>
                </a:solidFill>
                <a:latin typeface="JetBrains Mono"/>
                <a:ea typeface="JetBrains Mono"/>
                <a:cs typeface="JetBrains Mono"/>
                <a:sym typeface="JetBrains Mono"/>
              </a:rPr>
              <a:t>continue</a:t>
            </a:r>
            <a:r>
              <a:rPr lang="en"/>
              <a:t> -&gt; untuk skip perulangan.</a:t>
            </a:r>
            <a:endParaRPr/>
          </a:p>
        </p:txBody>
      </p:sp>
      <p:sp>
        <p:nvSpPr>
          <p:cNvPr id="147" name="Google Shape;147;p25"/>
          <p:cNvSpPr txBox="1"/>
          <p:nvPr>
            <p:ph type="title"/>
          </p:nvPr>
        </p:nvSpPr>
        <p:spPr>
          <a:xfrm>
            <a:off x="311700" y="445025"/>
            <a:ext cx="4198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Break dan Continue</a:t>
            </a:r>
            <a:endParaRPr/>
          </a:p>
        </p:txBody>
      </p:sp>
      <p:pic>
        <p:nvPicPr>
          <p:cNvPr id="148" name="Google Shape;148;p25"/>
          <p:cNvPicPr preferRelativeResize="0"/>
          <p:nvPr/>
        </p:nvPicPr>
        <p:blipFill>
          <a:blip r:embed="rId3">
            <a:alphaModFix/>
          </a:blip>
          <a:stretch>
            <a:fillRect/>
          </a:stretch>
        </p:blipFill>
        <p:spPr>
          <a:xfrm>
            <a:off x="4770514" y="646250"/>
            <a:ext cx="1482812" cy="4173374"/>
          </a:xfrm>
          <a:prstGeom prst="rect">
            <a:avLst/>
          </a:prstGeom>
          <a:noFill/>
          <a:ln>
            <a:noFill/>
          </a:ln>
        </p:spPr>
      </p:pic>
      <p:sp>
        <p:nvSpPr>
          <p:cNvPr id="149" name="Google Shape;149;p25"/>
          <p:cNvSpPr txBox="1"/>
          <p:nvPr/>
        </p:nvSpPr>
        <p:spPr>
          <a:xfrm>
            <a:off x="4340400" y="2563425"/>
            <a:ext cx="980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00FF"/>
                </a:solidFill>
                <a:latin typeface="Shantell Sans"/>
                <a:ea typeface="Shantell Sans"/>
                <a:cs typeface="Shantell Sans"/>
                <a:sym typeface="Shantell Sans"/>
              </a:rPr>
              <a:t>break</a:t>
            </a:r>
            <a:endParaRPr sz="1800">
              <a:solidFill>
                <a:srgbClr val="FF00FF"/>
              </a:solidFill>
              <a:latin typeface="Shantell Sans"/>
              <a:ea typeface="Shantell Sans"/>
              <a:cs typeface="Shantell Sans"/>
              <a:sym typeface="Shantell Sans"/>
            </a:endParaRPr>
          </a:p>
        </p:txBody>
      </p:sp>
      <p:cxnSp>
        <p:nvCxnSpPr>
          <p:cNvPr id="150" name="Google Shape;150;p25"/>
          <p:cNvCxnSpPr>
            <a:endCxn id="149" idx="2"/>
          </p:cNvCxnSpPr>
          <p:nvPr/>
        </p:nvCxnSpPr>
        <p:spPr>
          <a:xfrm flipH="1">
            <a:off x="4830450" y="3021225"/>
            <a:ext cx="1359600" cy="3900"/>
          </a:xfrm>
          <a:prstGeom prst="straightConnector1">
            <a:avLst/>
          </a:prstGeom>
          <a:noFill/>
          <a:ln cap="flat" cmpd="sng" w="19050">
            <a:solidFill>
              <a:srgbClr val="FF00FF"/>
            </a:solidFill>
            <a:prstDash val="solid"/>
            <a:round/>
            <a:headEnd len="med" w="med" type="none"/>
            <a:tailEnd len="med" w="med" type="none"/>
          </a:ln>
        </p:spPr>
      </p:cxnSp>
      <p:cxnSp>
        <p:nvCxnSpPr>
          <p:cNvPr id="151" name="Google Shape;151;p25"/>
          <p:cNvCxnSpPr/>
          <p:nvPr/>
        </p:nvCxnSpPr>
        <p:spPr>
          <a:xfrm flipH="1">
            <a:off x="4830450" y="3416800"/>
            <a:ext cx="1359600" cy="3900"/>
          </a:xfrm>
          <a:prstGeom prst="straightConnector1">
            <a:avLst/>
          </a:prstGeom>
          <a:noFill/>
          <a:ln cap="flat" cmpd="sng" w="19050">
            <a:solidFill>
              <a:srgbClr val="FF00FF"/>
            </a:solidFill>
            <a:prstDash val="solid"/>
            <a:round/>
            <a:headEnd len="med" w="med" type="none"/>
            <a:tailEnd len="med" w="med" type="none"/>
          </a:ln>
        </p:spPr>
      </p:cxnSp>
      <p:cxnSp>
        <p:nvCxnSpPr>
          <p:cNvPr id="152" name="Google Shape;152;p25"/>
          <p:cNvCxnSpPr/>
          <p:nvPr/>
        </p:nvCxnSpPr>
        <p:spPr>
          <a:xfrm flipH="1">
            <a:off x="4770525" y="3768150"/>
            <a:ext cx="1359600" cy="3900"/>
          </a:xfrm>
          <a:prstGeom prst="straightConnector1">
            <a:avLst/>
          </a:prstGeom>
          <a:noFill/>
          <a:ln cap="flat" cmpd="sng" w="19050">
            <a:solidFill>
              <a:srgbClr val="FF00FF"/>
            </a:solidFill>
            <a:prstDash val="solid"/>
            <a:round/>
            <a:headEnd len="med" w="med" type="none"/>
            <a:tailEnd len="med" w="med" type="none"/>
          </a:ln>
        </p:spPr>
      </p:cxnSp>
      <p:cxnSp>
        <p:nvCxnSpPr>
          <p:cNvPr id="153" name="Google Shape;153;p25"/>
          <p:cNvCxnSpPr/>
          <p:nvPr/>
        </p:nvCxnSpPr>
        <p:spPr>
          <a:xfrm flipH="1">
            <a:off x="4770525" y="4163725"/>
            <a:ext cx="1359600" cy="3900"/>
          </a:xfrm>
          <a:prstGeom prst="straightConnector1">
            <a:avLst/>
          </a:prstGeom>
          <a:noFill/>
          <a:ln cap="flat" cmpd="sng" w="19050">
            <a:solidFill>
              <a:srgbClr val="FF00FF"/>
            </a:solidFill>
            <a:prstDash val="solid"/>
            <a:round/>
            <a:headEnd len="med" w="med" type="none"/>
            <a:tailEnd len="med" w="med" type="none"/>
          </a:ln>
        </p:spPr>
      </p:cxnSp>
      <p:cxnSp>
        <p:nvCxnSpPr>
          <p:cNvPr id="154" name="Google Shape;154;p25"/>
          <p:cNvCxnSpPr/>
          <p:nvPr/>
        </p:nvCxnSpPr>
        <p:spPr>
          <a:xfrm flipH="1">
            <a:off x="4770525" y="4515075"/>
            <a:ext cx="1359600" cy="3900"/>
          </a:xfrm>
          <a:prstGeom prst="straightConnector1">
            <a:avLst/>
          </a:prstGeom>
          <a:noFill/>
          <a:ln cap="flat" cmpd="sng" w="19050">
            <a:solidFill>
              <a:srgbClr val="FF00FF"/>
            </a:solidFill>
            <a:prstDash val="solid"/>
            <a:round/>
            <a:headEnd len="med" w="med" type="none"/>
            <a:tailEnd len="med" w="med" type="none"/>
          </a:ln>
        </p:spPr>
      </p:cxnSp>
      <p:pic>
        <p:nvPicPr>
          <p:cNvPr id="155" name="Google Shape;155;p25"/>
          <p:cNvPicPr preferRelativeResize="0"/>
          <p:nvPr/>
        </p:nvPicPr>
        <p:blipFill>
          <a:blip r:embed="rId3">
            <a:alphaModFix/>
          </a:blip>
          <a:stretch>
            <a:fillRect/>
          </a:stretch>
        </p:blipFill>
        <p:spPr>
          <a:xfrm>
            <a:off x="7117889" y="646250"/>
            <a:ext cx="1482812" cy="4173374"/>
          </a:xfrm>
          <a:prstGeom prst="rect">
            <a:avLst/>
          </a:prstGeom>
          <a:noFill/>
          <a:ln>
            <a:noFill/>
          </a:ln>
        </p:spPr>
      </p:pic>
      <p:sp>
        <p:nvSpPr>
          <p:cNvPr id="156" name="Google Shape;156;p25"/>
          <p:cNvSpPr txBox="1"/>
          <p:nvPr/>
        </p:nvSpPr>
        <p:spPr>
          <a:xfrm>
            <a:off x="6724600" y="2297238"/>
            <a:ext cx="1482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00FF"/>
                </a:solidFill>
                <a:latin typeface="Shantell Sans"/>
                <a:ea typeface="Shantell Sans"/>
                <a:cs typeface="Shantell Sans"/>
                <a:sym typeface="Shantell Sans"/>
              </a:rPr>
              <a:t>continue</a:t>
            </a:r>
            <a:endParaRPr sz="1800">
              <a:solidFill>
                <a:srgbClr val="FF00FF"/>
              </a:solidFill>
              <a:latin typeface="Shantell Sans"/>
              <a:ea typeface="Shantell Sans"/>
              <a:cs typeface="Shantell Sans"/>
              <a:sym typeface="Shantell Sans"/>
            </a:endParaRPr>
          </a:p>
        </p:txBody>
      </p:sp>
      <p:cxnSp>
        <p:nvCxnSpPr>
          <p:cNvPr id="157" name="Google Shape;157;p25"/>
          <p:cNvCxnSpPr/>
          <p:nvPr/>
        </p:nvCxnSpPr>
        <p:spPr>
          <a:xfrm flipH="1">
            <a:off x="7177825" y="2669863"/>
            <a:ext cx="1359600" cy="3900"/>
          </a:xfrm>
          <a:prstGeom prst="straightConnector1">
            <a:avLst/>
          </a:prstGeom>
          <a:noFill/>
          <a:ln cap="flat" cmpd="sng" w="19050">
            <a:solidFill>
              <a:schemeClr val="dk2"/>
            </a:solidFill>
            <a:prstDash val="solid"/>
            <a:round/>
            <a:headEnd len="med" w="med" type="none"/>
            <a:tailEnd len="med" w="med" type="none"/>
          </a:ln>
        </p:spPr>
      </p:cxnSp>
      <p:sp>
        <p:nvSpPr>
          <p:cNvPr id="158" name="Google Shape;158;p25"/>
          <p:cNvSpPr/>
          <p:nvPr/>
        </p:nvSpPr>
        <p:spPr>
          <a:xfrm>
            <a:off x="6603249" y="1120075"/>
            <a:ext cx="514650" cy="3500250"/>
          </a:xfrm>
          <a:custGeom>
            <a:rect b="b" l="l" r="r" t="t"/>
            <a:pathLst>
              <a:path extrusionOk="0" h="140010" w="20586">
                <a:moveTo>
                  <a:pt x="12628" y="0"/>
                </a:moveTo>
                <a:cubicBezTo>
                  <a:pt x="12628" y="10721"/>
                  <a:pt x="14101" y="21408"/>
                  <a:pt x="14101" y="32129"/>
                </a:cubicBezTo>
                <a:cubicBezTo>
                  <a:pt x="14101" y="36159"/>
                  <a:pt x="16324" y="41067"/>
                  <a:pt x="13807" y="44214"/>
                </a:cubicBezTo>
                <a:cubicBezTo>
                  <a:pt x="10912" y="47833"/>
                  <a:pt x="4983" y="48022"/>
                  <a:pt x="2016" y="51583"/>
                </a:cubicBezTo>
                <a:cubicBezTo>
                  <a:pt x="-394" y="54476"/>
                  <a:pt x="-74" y="59068"/>
                  <a:pt x="543" y="62783"/>
                </a:cubicBezTo>
                <a:cubicBezTo>
                  <a:pt x="1250" y="67034"/>
                  <a:pt x="5383" y="70616"/>
                  <a:pt x="9385" y="72216"/>
                </a:cubicBezTo>
                <a:cubicBezTo>
                  <a:pt x="11954" y="73243"/>
                  <a:pt x="17344" y="71807"/>
                  <a:pt x="17344" y="74574"/>
                </a:cubicBezTo>
                <a:cubicBezTo>
                  <a:pt x="17344" y="78307"/>
                  <a:pt x="17034" y="82054"/>
                  <a:pt x="17344" y="85774"/>
                </a:cubicBezTo>
                <a:cubicBezTo>
                  <a:pt x="18349" y="97819"/>
                  <a:pt x="19644" y="110064"/>
                  <a:pt x="17933" y="122029"/>
                </a:cubicBezTo>
                <a:cubicBezTo>
                  <a:pt x="17293" y="126504"/>
                  <a:pt x="17638" y="131067"/>
                  <a:pt x="17638" y="135588"/>
                </a:cubicBezTo>
                <a:cubicBezTo>
                  <a:pt x="17638" y="136865"/>
                  <a:pt x="18898" y="139629"/>
                  <a:pt x="17638" y="139420"/>
                </a:cubicBezTo>
                <a:cubicBezTo>
                  <a:pt x="16397" y="139214"/>
                  <a:pt x="13800" y="137950"/>
                  <a:pt x="14691" y="137062"/>
                </a:cubicBezTo>
                <a:cubicBezTo>
                  <a:pt x="15778" y="135979"/>
                  <a:pt x="16693" y="140010"/>
                  <a:pt x="18228" y="140010"/>
                </a:cubicBezTo>
                <a:cubicBezTo>
                  <a:pt x="19898" y="140010"/>
                  <a:pt x="19405" y="136769"/>
                  <a:pt x="20586" y="135588"/>
                </a:cubicBezTo>
              </a:path>
            </a:pathLst>
          </a:custGeom>
          <a:noFill/>
          <a:ln cap="flat" cmpd="sng" w="9525">
            <a:solidFill>
              <a:schemeClr val="dk2"/>
            </a:solidFill>
            <a:prstDash val="solid"/>
            <a:round/>
            <a:headEnd len="med" w="med" type="none"/>
            <a:tailEnd len="med" w="med" type="none"/>
          </a:ln>
        </p:spPr>
      </p:sp>
      <p:sp>
        <p:nvSpPr>
          <p:cNvPr id="159" name="Google Shape;159;p25"/>
          <p:cNvSpPr/>
          <p:nvPr/>
        </p:nvSpPr>
        <p:spPr>
          <a:xfrm>
            <a:off x="4639250" y="1053750"/>
            <a:ext cx="22100" cy="1576950"/>
          </a:xfrm>
          <a:custGeom>
            <a:rect b="b" l="l" r="r" t="t"/>
            <a:pathLst>
              <a:path extrusionOk="0" h="63078" w="884">
                <a:moveTo>
                  <a:pt x="0" y="0"/>
                </a:moveTo>
                <a:cubicBezTo>
                  <a:pt x="0" y="21028"/>
                  <a:pt x="884" y="42050"/>
                  <a:pt x="884" y="63078"/>
                </a:cubicBezTo>
              </a:path>
            </a:pathLst>
          </a:custGeom>
          <a:noFill/>
          <a:ln cap="flat" cmpd="sng" w="9525">
            <a:solidFill>
              <a:schemeClr val="dk2"/>
            </a:solidFill>
            <a:prstDash val="solid"/>
            <a:round/>
            <a:headEnd len="med" w="med" type="none"/>
            <a:tailEnd len="med" w="med" type="triangle"/>
          </a:ln>
        </p:spPr>
      </p:sp>
      <p:sp>
        <p:nvSpPr>
          <p:cNvPr id="160" name="Google Shape;160;p25"/>
          <p:cNvSpPr txBox="1"/>
          <p:nvPr/>
        </p:nvSpPr>
        <p:spPr>
          <a:xfrm>
            <a:off x="6083525" y="921125"/>
            <a:ext cx="361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rPr>
              <a:t>✅</a:t>
            </a:r>
            <a:endParaRPr sz="1300">
              <a:solidFill>
                <a:schemeClr val="dk2"/>
              </a:solidFill>
            </a:endParaRPr>
          </a:p>
        </p:txBody>
      </p:sp>
      <p:sp>
        <p:nvSpPr>
          <p:cNvPr id="161" name="Google Shape;161;p25"/>
          <p:cNvSpPr txBox="1"/>
          <p:nvPr/>
        </p:nvSpPr>
        <p:spPr>
          <a:xfrm>
            <a:off x="6083525" y="2830725"/>
            <a:ext cx="361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rPr>
              <a:t>❌</a:t>
            </a:r>
            <a:endParaRPr sz="1300">
              <a:solidFill>
                <a:schemeClr val="dk2"/>
              </a:solidFill>
            </a:endParaRPr>
          </a:p>
        </p:txBody>
      </p:sp>
      <p:sp>
        <p:nvSpPr>
          <p:cNvPr id="162" name="Google Shape;162;p25"/>
          <p:cNvSpPr txBox="1"/>
          <p:nvPr/>
        </p:nvSpPr>
        <p:spPr>
          <a:xfrm>
            <a:off x="6083525" y="1306025"/>
            <a:ext cx="361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rPr>
              <a:t>✅</a:t>
            </a:r>
            <a:endParaRPr sz="1300">
              <a:solidFill>
                <a:schemeClr val="dk2"/>
              </a:solidFill>
            </a:endParaRPr>
          </a:p>
        </p:txBody>
      </p:sp>
      <p:sp>
        <p:nvSpPr>
          <p:cNvPr id="163" name="Google Shape;163;p25"/>
          <p:cNvSpPr txBox="1"/>
          <p:nvPr/>
        </p:nvSpPr>
        <p:spPr>
          <a:xfrm>
            <a:off x="6083525" y="1690925"/>
            <a:ext cx="361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rPr>
              <a:t>✅</a:t>
            </a:r>
            <a:endParaRPr sz="1300">
              <a:solidFill>
                <a:schemeClr val="dk2"/>
              </a:solidFill>
            </a:endParaRPr>
          </a:p>
        </p:txBody>
      </p:sp>
      <p:sp>
        <p:nvSpPr>
          <p:cNvPr id="164" name="Google Shape;164;p25"/>
          <p:cNvSpPr txBox="1"/>
          <p:nvPr/>
        </p:nvSpPr>
        <p:spPr>
          <a:xfrm>
            <a:off x="6083525" y="2042275"/>
            <a:ext cx="361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rPr>
              <a:t>✅</a:t>
            </a:r>
            <a:endParaRPr sz="1300">
              <a:solidFill>
                <a:schemeClr val="dk2"/>
              </a:solidFill>
            </a:endParaRPr>
          </a:p>
        </p:txBody>
      </p:sp>
      <p:sp>
        <p:nvSpPr>
          <p:cNvPr id="165" name="Google Shape;165;p25"/>
          <p:cNvSpPr txBox="1"/>
          <p:nvPr/>
        </p:nvSpPr>
        <p:spPr>
          <a:xfrm>
            <a:off x="6083525" y="2427175"/>
            <a:ext cx="361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rPr>
              <a:t>✅</a:t>
            </a:r>
            <a:endParaRPr sz="1300">
              <a:solidFill>
                <a:schemeClr val="dk2"/>
              </a:solidFill>
            </a:endParaRPr>
          </a:p>
        </p:txBody>
      </p:sp>
      <p:sp>
        <p:nvSpPr>
          <p:cNvPr id="166" name="Google Shape;166;p25"/>
          <p:cNvSpPr txBox="1"/>
          <p:nvPr/>
        </p:nvSpPr>
        <p:spPr>
          <a:xfrm>
            <a:off x="6130125" y="3226300"/>
            <a:ext cx="361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rPr>
              <a:t>❌</a:t>
            </a:r>
            <a:endParaRPr sz="1300">
              <a:solidFill>
                <a:schemeClr val="dk2"/>
              </a:solidFill>
            </a:endParaRPr>
          </a:p>
        </p:txBody>
      </p:sp>
      <p:sp>
        <p:nvSpPr>
          <p:cNvPr id="167" name="Google Shape;167;p25"/>
          <p:cNvSpPr txBox="1"/>
          <p:nvPr/>
        </p:nvSpPr>
        <p:spPr>
          <a:xfrm>
            <a:off x="6130113" y="3577650"/>
            <a:ext cx="361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rPr>
              <a:t>❌</a:t>
            </a:r>
            <a:endParaRPr sz="1300">
              <a:solidFill>
                <a:schemeClr val="dk2"/>
              </a:solidFill>
            </a:endParaRPr>
          </a:p>
        </p:txBody>
      </p:sp>
      <p:sp>
        <p:nvSpPr>
          <p:cNvPr id="168" name="Google Shape;168;p25"/>
          <p:cNvSpPr txBox="1"/>
          <p:nvPr/>
        </p:nvSpPr>
        <p:spPr>
          <a:xfrm>
            <a:off x="6130113" y="3970525"/>
            <a:ext cx="361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rPr>
              <a:t>❌</a:t>
            </a:r>
            <a:endParaRPr sz="1300">
              <a:solidFill>
                <a:schemeClr val="dk2"/>
              </a:solidFill>
            </a:endParaRPr>
          </a:p>
        </p:txBody>
      </p:sp>
      <p:sp>
        <p:nvSpPr>
          <p:cNvPr id="169" name="Google Shape;169;p25"/>
          <p:cNvSpPr txBox="1"/>
          <p:nvPr/>
        </p:nvSpPr>
        <p:spPr>
          <a:xfrm>
            <a:off x="6130113" y="4324575"/>
            <a:ext cx="361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rPr>
              <a:t>❌</a:t>
            </a:r>
            <a:endParaRPr sz="1300">
              <a:solidFill>
                <a:schemeClr val="dk2"/>
              </a:solidFill>
            </a:endParaRPr>
          </a:p>
        </p:txBody>
      </p:sp>
      <p:sp>
        <p:nvSpPr>
          <p:cNvPr id="170" name="Google Shape;170;p25"/>
          <p:cNvSpPr txBox="1"/>
          <p:nvPr/>
        </p:nvSpPr>
        <p:spPr>
          <a:xfrm>
            <a:off x="8400638" y="2479375"/>
            <a:ext cx="361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rPr>
              <a:t>❌</a:t>
            </a:r>
            <a:endParaRPr sz="1300">
              <a:solidFill>
                <a:schemeClr val="dk2"/>
              </a:solidFill>
            </a:endParaRPr>
          </a:p>
        </p:txBody>
      </p:sp>
      <p:sp>
        <p:nvSpPr>
          <p:cNvPr id="171" name="Google Shape;171;p25"/>
          <p:cNvSpPr txBox="1"/>
          <p:nvPr/>
        </p:nvSpPr>
        <p:spPr>
          <a:xfrm>
            <a:off x="8487375" y="973325"/>
            <a:ext cx="361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rPr>
              <a:t>✅</a:t>
            </a:r>
            <a:endParaRPr sz="1300">
              <a:solidFill>
                <a:schemeClr val="dk2"/>
              </a:solidFill>
            </a:endParaRPr>
          </a:p>
        </p:txBody>
      </p:sp>
      <p:sp>
        <p:nvSpPr>
          <p:cNvPr id="172" name="Google Shape;172;p25"/>
          <p:cNvSpPr txBox="1"/>
          <p:nvPr/>
        </p:nvSpPr>
        <p:spPr>
          <a:xfrm>
            <a:off x="8487375" y="1358225"/>
            <a:ext cx="361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rPr>
              <a:t>✅</a:t>
            </a:r>
            <a:endParaRPr sz="1300">
              <a:solidFill>
                <a:schemeClr val="dk2"/>
              </a:solidFill>
            </a:endParaRPr>
          </a:p>
        </p:txBody>
      </p:sp>
      <p:sp>
        <p:nvSpPr>
          <p:cNvPr id="173" name="Google Shape;173;p25"/>
          <p:cNvSpPr txBox="1"/>
          <p:nvPr/>
        </p:nvSpPr>
        <p:spPr>
          <a:xfrm>
            <a:off x="8487375" y="1743125"/>
            <a:ext cx="361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rPr>
              <a:t>✅</a:t>
            </a:r>
            <a:endParaRPr sz="1300">
              <a:solidFill>
                <a:schemeClr val="dk2"/>
              </a:solidFill>
            </a:endParaRPr>
          </a:p>
        </p:txBody>
      </p:sp>
      <p:sp>
        <p:nvSpPr>
          <p:cNvPr id="174" name="Google Shape;174;p25"/>
          <p:cNvSpPr txBox="1"/>
          <p:nvPr/>
        </p:nvSpPr>
        <p:spPr>
          <a:xfrm>
            <a:off x="8487375" y="2094475"/>
            <a:ext cx="361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rPr>
              <a:t>✅</a:t>
            </a:r>
            <a:endParaRPr sz="1300">
              <a:solidFill>
                <a:schemeClr val="dk2"/>
              </a:solidFill>
            </a:endParaRPr>
          </a:p>
        </p:txBody>
      </p:sp>
      <p:sp>
        <p:nvSpPr>
          <p:cNvPr id="175" name="Google Shape;175;p25"/>
          <p:cNvSpPr txBox="1"/>
          <p:nvPr/>
        </p:nvSpPr>
        <p:spPr>
          <a:xfrm>
            <a:off x="8512650" y="2864275"/>
            <a:ext cx="361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rPr>
              <a:t>✅</a:t>
            </a:r>
            <a:endParaRPr sz="1300">
              <a:solidFill>
                <a:schemeClr val="dk2"/>
              </a:solidFill>
            </a:endParaRPr>
          </a:p>
        </p:txBody>
      </p:sp>
      <p:sp>
        <p:nvSpPr>
          <p:cNvPr id="176" name="Google Shape;176;p25"/>
          <p:cNvSpPr txBox="1"/>
          <p:nvPr/>
        </p:nvSpPr>
        <p:spPr>
          <a:xfrm>
            <a:off x="8512650" y="3203425"/>
            <a:ext cx="361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rPr>
              <a:t>✅</a:t>
            </a:r>
            <a:endParaRPr sz="1300">
              <a:solidFill>
                <a:schemeClr val="dk2"/>
              </a:solidFill>
            </a:endParaRPr>
          </a:p>
        </p:txBody>
      </p:sp>
      <p:sp>
        <p:nvSpPr>
          <p:cNvPr id="177" name="Google Shape;177;p25"/>
          <p:cNvSpPr txBox="1"/>
          <p:nvPr/>
        </p:nvSpPr>
        <p:spPr>
          <a:xfrm>
            <a:off x="8512650" y="3588325"/>
            <a:ext cx="361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rPr>
              <a:t>✅</a:t>
            </a:r>
            <a:endParaRPr sz="1300">
              <a:solidFill>
                <a:schemeClr val="dk2"/>
              </a:solidFill>
            </a:endParaRPr>
          </a:p>
        </p:txBody>
      </p:sp>
      <p:sp>
        <p:nvSpPr>
          <p:cNvPr id="178" name="Google Shape;178;p25"/>
          <p:cNvSpPr txBox="1"/>
          <p:nvPr/>
        </p:nvSpPr>
        <p:spPr>
          <a:xfrm>
            <a:off x="8512650" y="3973225"/>
            <a:ext cx="361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rPr>
              <a:t>✅</a:t>
            </a:r>
            <a:endParaRPr sz="1300">
              <a:solidFill>
                <a:schemeClr val="dk2"/>
              </a:solidFill>
            </a:endParaRPr>
          </a:p>
        </p:txBody>
      </p:sp>
      <p:sp>
        <p:nvSpPr>
          <p:cNvPr id="179" name="Google Shape;179;p25"/>
          <p:cNvSpPr txBox="1"/>
          <p:nvPr/>
        </p:nvSpPr>
        <p:spPr>
          <a:xfrm>
            <a:off x="8512650" y="4324575"/>
            <a:ext cx="361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rPr>
              <a:t>✅</a:t>
            </a:r>
            <a:endParaRPr sz="13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6"/>
          <p:cNvSpPr txBox="1"/>
          <p:nvPr>
            <p:ph type="title"/>
          </p:nvPr>
        </p:nvSpPr>
        <p:spPr>
          <a:xfrm>
            <a:off x="915475" y="1925250"/>
            <a:ext cx="7309800" cy="7389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solidFill>
                  <a:schemeClr val="lt1"/>
                </a:solidFill>
              </a:rPr>
              <a:t>Perulangan for</a:t>
            </a:r>
            <a:r>
              <a:rPr lang="en">
                <a:solidFill>
                  <a:schemeClr val="lt1"/>
                </a:solidFill>
              </a:rPr>
              <a:t>..</a:t>
            </a:r>
            <a:r>
              <a:rPr lang="en">
                <a:solidFill>
                  <a:schemeClr val="lt1"/>
                </a:solidFill>
              </a:rPr>
              <a:t>of dan for..in</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7"/>
          <p:cNvSpPr txBox="1"/>
          <p:nvPr>
            <p:ph idx="1" type="body"/>
          </p:nvPr>
        </p:nvSpPr>
        <p:spPr>
          <a:xfrm>
            <a:off x="311700" y="1152475"/>
            <a:ext cx="4028700" cy="3357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Perulangan </a:t>
            </a:r>
            <a:r>
              <a:rPr b="1" i="1" lang="en"/>
              <a:t>for..of</a:t>
            </a:r>
            <a:r>
              <a:rPr lang="en"/>
              <a:t> adalah perulangan yang melakukan perulangan berdasarkan jumlah item pada </a:t>
            </a:r>
            <a:r>
              <a:rPr b="1" i="1" lang="en"/>
              <a:t>iterable object</a:t>
            </a:r>
            <a:r>
              <a:rPr lang="en"/>
              <a:t> seperti </a:t>
            </a:r>
            <a:r>
              <a:rPr b="1" i="1" lang="en"/>
              <a:t>Array, Map, Sets, String, NodeList, TypedArray</a:t>
            </a:r>
            <a:r>
              <a:rPr lang="en"/>
              <a:t>.</a:t>
            </a:r>
            <a:endParaRPr/>
          </a:p>
          <a:p>
            <a:pPr indent="-342900" lvl="0" marL="457200" rtl="0" algn="l">
              <a:spcBef>
                <a:spcPts val="1000"/>
              </a:spcBef>
              <a:spcAft>
                <a:spcPts val="0"/>
              </a:spcAft>
              <a:buSzPts val="1800"/>
              <a:buChar char="●"/>
            </a:pPr>
            <a:r>
              <a:rPr lang="en"/>
              <a:t>Perulangan </a:t>
            </a:r>
            <a:r>
              <a:rPr i="1" lang="en"/>
              <a:t>for..of</a:t>
            </a:r>
            <a:r>
              <a:rPr lang="en"/>
              <a:t> termasuk dalam perulangan counted loop</a:t>
            </a:r>
            <a:endParaRPr/>
          </a:p>
          <a:p>
            <a:pPr indent="0" lvl="0" marL="457200" rtl="0" algn="l">
              <a:spcBef>
                <a:spcPts val="1000"/>
              </a:spcBef>
              <a:spcAft>
                <a:spcPts val="1000"/>
              </a:spcAft>
              <a:buNone/>
            </a:pPr>
            <a:r>
              <a:t/>
            </a:r>
            <a:endParaRPr i="1"/>
          </a:p>
        </p:txBody>
      </p:sp>
      <p:sp>
        <p:nvSpPr>
          <p:cNvPr id="190" name="Google Shape;190;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Perulangan for..of</a:t>
            </a:r>
            <a:endParaRPr/>
          </a:p>
        </p:txBody>
      </p:sp>
      <p:pic>
        <p:nvPicPr>
          <p:cNvPr id="191" name="Google Shape;191;p27"/>
          <p:cNvPicPr preferRelativeResize="0"/>
          <p:nvPr/>
        </p:nvPicPr>
        <p:blipFill>
          <a:blip r:embed="rId3">
            <a:alphaModFix/>
          </a:blip>
          <a:stretch>
            <a:fillRect/>
          </a:stretch>
        </p:blipFill>
        <p:spPr>
          <a:xfrm>
            <a:off x="4374900" y="912200"/>
            <a:ext cx="4498798" cy="317158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8"/>
          <p:cNvSpPr txBox="1"/>
          <p:nvPr>
            <p:ph idx="1" type="body"/>
          </p:nvPr>
        </p:nvSpPr>
        <p:spPr>
          <a:xfrm>
            <a:off x="311700" y="1152475"/>
            <a:ext cx="4028700" cy="3357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Perulangan </a:t>
            </a:r>
            <a:r>
              <a:rPr b="1" i="1" lang="en"/>
              <a:t>for..in</a:t>
            </a:r>
            <a:r>
              <a:rPr lang="en"/>
              <a:t> adalah perulangan yang melakukan perulangan berdasarkan jumlah </a:t>
            </a:r>
            <a:r>
              <a:rPr b="1" lang="en"/>
              <a:t>properti</a:t>
            </a:r>
            <a:r>
              <a:rPr lang="en"/>
              <a:t> pada </a:t>
            </a:r>
            <a:r>
              <a:rPr b="1" i="1" lang="en"/>
              <a:t>Object</a:t>
            </a:r>
            <a:r>
              <a:rPr lang="en"/>
              <a:t>.</a:t>
            </a:r>
            <a:endParaRPr/>
          </a:p>
          <a:p>
            <a:pPr indent="-342900" lvl="0" marL="457200" rtl="0" algn="l">
              <a:spcBef>
                <a:spcPts val="1000"/>
              </a:spcBef>
              <a:spcAft>
                <a:spcPts val="0"/>
              </a:spcAft>
              <a:buSzPts val="1800"/>
              <a:buChar char="●"/>
            </a:pPr>
            <a:r>
              <a:rPr lang="en"/>
              <a:t>Perulangan </a:t>
            </a:r>
            <a:r>
              <a:rPr b="1" i="1" lang="en"/>
              <a:t>for..in</a:t>
            </a:r>
            <a:r>
              <a:rPr lang="en"/>
              <a:t> termasuk dalam perulangan </a:t>
            </a:r>
            <a:r>
              <a:rPr lang="en"/>
              <a:t>counted</a:t>
            </a:r>
            <a:r>
              <a:rPr lang="en"/>
              <a:t> loop</a:t>
            </a:r>
            <a:endParaRPr/>
          </a:p>
          <a:p>
            <a:pPr indent="0" lvl="0" marL="457200" rtl="0" algn="l">
              <a:spcBef>
                <a:spcPts val="1000"/>
              </a:spcBef>
              <a:spcAft>
                <a:spcPts val="1000"/>
              </a:spcAft>
              <a:buNone/>
            </a:pPr>
            <a:r>
              <a:t/>
            </a:r>
            <a:endParaRPr i="1"/>
          </a:p>
        </p:txBody>
      </p:sp>
      <p:sp>
        <p:nvSpPr>
          <p:cNvPr id="197" name="Google Shape;197;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Perulangan for..in</a:t>
            </a:r>
            <a:endParaRPr/>
          </a:p>
        </p:txBody>
      </p:sp>
      <p:pic>
        <p:nvPicPr>
          <p:cNvPr id="198" name="Google Shape;198;p28"/>
          <p:cNvPicPr preferRelativeResize="0"/>
          <p:nvPr/>
        </p:nvPicPr>
        <p:blipFill>
          <a:blip r:embed="rId3">
            <a:alphaModFix/>
          </a:blip>
          <a:stretch>
            <a:fillRect/>
          </a:stretch>
        </p:blipFill>
        <p:spPr>
          <a:xfrm>
            <a:off x="4340400" y="831175"/>
            <a:ext cx="4498799" cy="340135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9"/>
          <p:cNvSpPr txBox="1"/>
          <p:nvPr>
            <p:ph type="title"/>
          </p:nvPr>
        </p:nvSpPr>
        <p:spPr>
          <a:xfrm>
            <a:off x="915475" y="2202300"/>
            <a:ext cx="7309800" cy="7389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solidFill>
                  <a:schemeClr val="lt1"/>
                </a:solidFill>
              </a:rPr>
              <a:t>Nested Loop</a:t>
            </a:r>
            <a:endParaRPr>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Nested Loop</a:t>
            </a:r>
            <a:endParaRPr/>
          </a:p>
        </p:txBody>
      </p:sp>
      <p:sp>
        <p:nvSpPr>
          <p:cNvPr id="209" name="Google Shape;209;p30"/>
          <p:cNvSpPr txBox="1"/>
          <p:nvPr>
            <p:ph idx="1" type="body"/>
          </p:nvPr>
        </p:nvSpPr>
        <p:spPr>
          <a:xfrm>
            <a:off x="311700" y="1152475"/>
            <a:ext cx="4028700" cy="3357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Perulangan bisa dibuat di dalam perulangan atau disebut </a:t>
            </a:r>
            <a:r>
              <a:rPr b="1" i="1" lang="en"/>
              <a:t>nested loop</a:t>
            </a:r>
            <a:r>
              <a:rPr i="1" lang="en"/>
              <a:t>,</a:t>
            </a:r>
            <a:endParaRPr i="1"/>
          </a:p>
          <a:p>
            <a:pPr indent="-342900" lvl="0" marL="457200" rtl="0" algn="l">
              <a:spcBef>
                <a:spcPts val="1000"/>
              </a:spcBef>
              <a:spcAft>
                <a:spcPts val="0"/>
              </a:spcAft>
              <a:buSzPts val="1800"/>
              <a:buChar char="●"/>
            </a:pPr>
            <a:r>
              <a:rPr lang="en"/>
              <a:t>Semakin banyak perulangan (nested loop) semakin lama waktu yang dibutuhkan untuk menjalankan program.</a:t>
            </a:r>
            <a:endParaRPr/>
          </a:p>
          <a:p>
            <a:pPr indent="0" lvl="0" marL="457200" rtl="0" algn="l">
              <a:spcBef>
                <a:spcPts val="1000"/>
              </a:spcBef>
              <a:spcAft>
                <a:spcPts val="1000"/>
              </a:spcAft>
              <a:buNone/>
            </a:pPr>
            <a:r>
              <a:t/>
            </a:r>
            <a:endParaRPr i="1"/>
          </a:p>
        </p:txBody>
      </p:sp>
      <p:pic>
        <p:nvPicPr>
          <p:cNvPr id="210" name="Google Shape;210;p30"/>
          <p:cNvPicPr preferRelativeResize="0"/>
          <p:nvPr/>
        </p:nvPicPr>
        <p:blipFill>
          <a:blip r:embed="rId3">
            <a:alphaModFix/>
          </a:blip>
          <a:stretch>
            <a:fillRect/>
          </a:stretch>
        </p:blipFill>
        <p:spPr>
          <a:xfrm>
            <a:off x="4374900" y="1436813"/>
            <a:ext cx="4498800" cy="226988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1"/>
          <p:cNvSpPr txBox="1"/>
          <p:nvPr>
            <p:ph type="title"/>
          </p:nvPr>
        </p:nvSpPr>
        <p:spPr>
          <a:xfrm>
            <a:off x="915475" y="2202300"/>
            <a:ext cx="7309800" cy="7389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solidFill>
                  <a:schemeClr val="lt1"/>
                </a:solidFill>
              </a:rPr>
              <a:t>Latihan 💪</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idx="1" type="body"/>
          </p:nvPr>
        </p:nvSpPr>
        <p:spPr>
          <a:xfrm>
            <a:off x="311700" y="1152475"/>
            <a:ext cx="8317200" cy="3519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Perulangan dalam pemrograman</a:t>
            </a:r>
            <a:endParaRPr/>
          </a:p>
          <a:p>
            <a:pPr indent="-342900" lvl="0" marL="457200" rtl="0" algn="l">
              <a:spcBef>
                <a:spcPts val="0"/>
              </a:spcBef>
              <a:spcAft>
                <a:spcPts val="0"/>
              </a:spcAft>
              <a:buSzPts val="1800"/>
              <a:buChar char="●"/>
            </a:pPr>
            <a:r>
              <a:rPr lang="en"/>
              <a:t>Perulangan for</a:t>
            </a:r>
            <a:endParaRPr/>
          </a:p>
          <a:p>
            <a:pPr indent="-342900" lvl="0" marL="457200" rtl="0" algn="l">
              <a:spcBef>
                <a:spcPts val="0"/>
              </a:spcBef>
              <a:spcAft>
                <a:spcPts val="0"/>
              </a:spcAft>
              <a:buSzPts val="1800"/>
              <a:buChar char="●"/>
            </a:pPr>
            <a:r>
              <a:rPr lang="en"/>
              <a:t>Break dan continue</a:t>
            </a:r>
            <a:endParaRPr/>
          </a:p>
          <a:p>
            <a:pPr indent="-342900" lvl="0" marL="457200" rtl="0" algn="l">
              <a:spcBef>
                <a:spcPts val="0"/>
              </a:spcBef>
              <a:spcAft>
                <a:spcPts val="0"/>
              </a:spcAft>
              <a:buSzPts val="1800"/>
              <a:buChar char="●"/>
            </a:pPr>
            <a:r>
              <a:rPr lang="en"/>
              <a:t>Perulangan for..of dan for..in</a:t>
            </a:r>
            <a:endParaRPr/>
          </a:p>
          <a:p>
            <a:pPr indent="-342900" lvl="0" marL="457200" rtl="0" algn="l">
              <a:spcBef>
                <a:spcPts val="0"/>
              </a:spcBef>
              <a:spcAft>
                <a:spcPts val="0"/>
              </a:spcAft>
              <a:buSzPts val="1800"/>
              <a:buChar char="●"/>
            </a:pPr>
            <a:r>
              <a:rPr lang="en"/>
              <a:t>Nested loop</a:t>
            </a:r>
            <a:endParaRPr/>
          </a:p>
          <a:p>
            <a:pPr indent="-342900" lvl="0" marL="457200" rtl="0" algn="l">
              <a:spcBef>
                <a:spcPts val="0"/>
              </a:spcBef>
              <a:spcAft>
                <a:spcPts val="0"/>
              </a:spcAft>
              <a:buSzPts val="1800"/>
              <a:buChar char="●"/>
            </a:pPr>
            <a:r>
              <a:rPr lang="en"/>
              <a:t>Latihan</a:t>
            </a:r>
            <a:endParaRPr/>
          </a:p>
        </p:txBody>
      </p:sp>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Agenda kita..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Latihan 1: Perulangan for</a:t>
            </a:r>
            <a:endParaRPr/>
          </a:p>
        </p:txBody>
      </p:sp>
      <p:pic>
        <p:nvPicPr>
          <p:cNvPr id="221" name="Google Shape;221;p32"/>
          <p:cNvPicPr preferRelativeResize="0"/>
          <p:nvPr/>
        </p:nvPicPr>
        <p:blipFill>
          <a:blip r:embed="rId3">
            <a:alphaModFix/>
          </a:blip>
          <a:stretch>
            <a:fillRect/>
          </a:stretch>
        </p:blipFill>
        <p:spPr>
          <a:xfrm>
            <a:off x="270425" y="1164300"/>
            <a:ext cx="3488175" cy="3672050"/>
          </a:xfrm>
          <a:prstGeom prst="rect">
            <a:avLst/>
          </a:prstGeom>
          <a:noFill/>
          <a:ln>
            <a:noFill/>
          </a:ln>
        </p:spPr>
      </p:pic>
      <p:pic>
        <p:nvPicPr>
          <p:cNvPr id="222" name="Google Shape;222;p32"/>
          <p:cNvPicPr preferRelativeResize="0"/>
          <p:nvPr/>
        </p:nvPicPr>
        <p:blipFill>
          <a:blip r:embed="rId4">
            <a:alphaModFix/>
          </a:blip>
          <a:stretch>
            <a:fillRect/>
          </a:stretch>
        </p:blipFill>
        <p:spPr>
          <a:xfrm>
            <a:off x="2593401" y="1377975"/>
            <a:ext cx="3397200" cy="3576274"/>
          </a:xfrm>
          <a:prstGeom prst="rect">
            <a:avLst/>
          </a:prstGeom>
          <a:noFill/>
          <a:ln>
            <a:noFill/>
          </a:ln>
        </p:spPr>
      </p:pic>
      <p:pic>
        <p:nvPicPr>
          <p:cNvPr id="223" name="Google Shape;223;p32"/>
          <p:cNvPicPr preferRelativeResize="0"/>
          <p:nvPr/>
        </p:nvPicPr>
        <p:blipFill>
          <a:blip r:embed="rId5">
            <a:alphaModFix/>
          </a:blip>
          <a:stretch>
            <a:fillRect/>
          </a:stretch>
        </p:blipFill>
        <p:spPr>
          <a:xfrm>
            <a:off x="5669450" y="1302750"/>
            <a:ext cx="3356650" cy="35335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Latihan 2: Perulangan for..of dan for..in</a:t>
            </a:r>
            <a:endParaRPr/>
          </a:p>
        </p:txBody>
      </p:sp>
      <p:pic>
        <p:nvPicPr>
          <p:cNvPr id="229" name="Google Shape;229;p33"/>
          <p:cNvPicPr preferRelativeResize="0"/>
          <p:nvPr/>
        </p:nvPicPr>
        <p:blipFill>
          <a:blip r:embed="rId3">
            <a:alphaModFix/>
          </a:blip>
          <a:stretch>
            <a:fillRect/>
          </a:stretch>
        </p:blipFill>
        <p:spPr>
          <a:xfrm>
            <a:off x="4492675" y="1074325"/>
            <a:ext cx="3629636" cy="3820974"/>
          </a:xfrm>
          <a:prstGeom prst="rect">
            <a:avLst/>
          </a:prstGeom>
          <a:noFill/>
          <a:ln>
            <a:noFill/>
          </a:ln>
        </p:spPr>
      </p:pic>
      <p:sp>
        <p:nvSpPr>
          <p:cNvPr id="230" name="Google Shape;230;p33"/>
          <p:cNvSpPr txBox="1"/>
          <p:nvPr>
            <p:ph idx="1" type="body"/>
          </p:nvPr>
        </p:nvSpPr>
        <p:spPr>
          <a:xfrm>
            <a:off x="311700" y="1152475"/>
            <a:ext cx="4028700" cy="3357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Buat array playlist yang berisi daftar lagi, lalu tampilkan dengan perulangan </a:t>
            </a:r>
            <a:r>
              <a:rPr b="1" i="1" lang="en"/>
              <a:t>for..of</a:t>
            </a:r>
            <a:endParaRPr b="1" i="1"/>
          </a:p>
          <a:p>
            <a:pPr indent="-342900" lvl="0" marL="457200" rtl="0" algn="l">
              <a:spcBef>
                <a:spcPts val="1000"/>
              </a:spcBef>
              <a:spcAft>
                <a:spcPts val="0"/>
              </a:spcAft>
              <a:buSzPts val="1800"/>
              <a:buChar char="●"/>
            </a:pPr>
            <a:r>
              <a:rPr lang="en"/>
              <a:t>Buat object dari sebuah album, lalu tampilkan dengan </a:t>
            </a:r>
            <a:r>
              <a:rPr b="1" i="1" lang="en"/>
              <a:t>for..in</a:t>
            </a:r>
            <a:endParaRPr b="1" i="1"/>
          </a:p>
          <a:p>
            <a:pPr indent="0" lvl="0" marL="457200" rtl="0" algn="l">
              <a:spcBef>
                <a:spcPts val="1000"/>
              </a:spcBef>
              <a:spcAft>
                <a:spcPts val="1000"/>
              </a:spcAft>
              <a:buNone/>
            </a:pPr>
            <a:r>
              <a:t/>
            </a:r>
            <a:endParaRPr i="1"/>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Latihan 3: Challenge</a:t>
            </a:r>
            <a:endParaRPr/>
          </a:p>
        </p:txBody>
      </p:sp>
      <p:pic>
        <p:nvPicPr>
          <p:cNvPr id="236" name="Google Shape;236;p34"/>
          <p:cNvPicPr preferRelativeResize="0"/>
          <p:nvPr/>
        </p:nvPicPr>
        <p:blipFill>
          <a:blip r:embed="rId3">
            <a:alphaModFix/>
          </a:blip>
          <a:stretch>
            <a:fillRect/>
          </a:stretch>
        </p:blipFill>
        <p:spPr>
          <a:xfrm>
            <a:off x="4205300" y="728000"/>
            <a:ext cx="4681745" cy="3820975"/>
          </a:xfrm>
          <a:prstGeom prst="rect">
            <a:avLst/>
          </a:prstGeom>
          <a:noFill/>
          <a:ln>
            <a:noFill/>
          </a:ln>
        </p:spPr>
      </p:pic>
      <p:sp>
        <p:nvSpPr>
          <p:cNvPr id="237" name="Google Shape;237;p34"/>
          <p:cNvSpPr txBox="1"/>
          <p:nvPr>
            <p:ph idx="1" type="body"/>
          </p:nvPr>
        </p:nvSpPr>
        <p:spPr>
          <a:xfrm>
            <a:off x="311700" y="1152475"/>
            <a:ext cx="4028700" cy="3357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Buat perulangan untuk menampilkan 7 baris dan 12 kolom kursi bioskop dengan layout seperti di samping</a:t>
            </a:r>
            <a:endParaRPr/>
          </a:p>
          <a:p>
            <a:pPr indent="-342900" lvl="0" marL="457200" rtl="0" algn="l">
              <a:spcBef>
                <a:spcPts val="1000"/>
              </a:spcBef>
              <a:spcAft>
                <a:spcPts val="1000"/>
              </a:spcAft>
              <a:buSzPts val="1800"/>
              <a:buChar char="●"/>
            </a:pPr>
            <a:r>
              <a:rPr lang="en"/>
              <a:t>Gunakan nested loop dan IF/ELSE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Latihan 3: Challenge</a:t>
            </a:r>
            <a:endParaRPr/>
          </a:p>
        </p:txBody>
      </p:sp>
      <p:sp>
        <p:nvSpPr>
          <p:cNvPr id="243" name="Google Shape;243;p35"/>
          <p:cNvSpPr txBox="1"/>
          <p:nvPr>
            <p:ph idx="1" type="body"/>
          </p:nvPr>
        </p:nvSpPr>
        <p:spPr>
          <a:xfrm>
            <a:off x="311700" y="1152475"/>
            <a:ext cx="4028700" cy="3357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1000"/>
              </a:spcAft>
              <a:buSzPts val="1800"/>
              <a:buChar char="●"/>
            </a:pPr>
            <a:r>
              <a:rPr lang="en"/>
              <a:t>Buat perulangan untuk menampilkan 7 baris dan 12 kolom kursi bioskop dengan layout seperti di samping</a:t>
            </a:r>
            <a:endParaRPr i="1"/>
          </a:p>
        </p:txBody>
      </p:sp>
      <p:pic>
        <p:nvPicPr>
          <p:cNvPr id="244" name="Google Shape;244;p35"/>
          <p:cNvPicPr preferRelativeResize="0"/>
          <p:nvPr/>
        </p:nvPicPr>
        <p:blipFill>
          <a:blip r:embed="rId3">
            <a:alphaModFix/>
          </a:blip>
          <a:stretch>
            <a:fillRect/>
          </a:stretch>
        </p:blipFill>
        <p:spPr>
          <a:xfrm>
            <a:off x="4333500" y="1216188"/>
            <a:ext cx="4498799" cy="271111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6"/>
          <p:cNvSpPr txBox="1"/>
          <p:nvPr>
            <p:ph type="ctrTitle"/>
          </p:nvPr>
        </p:nvSpPr>
        <p:spPr>
          <a:xfrm>
            <a:off x="311708" y="1277975"/>
            <a:ext cx="8520600" cy="17238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lang="en"/>
              <a:t>🎉</a:t>
            </a:r>
            <a:endParaRPr/>
          </a:p>
          <a:p>
            <a:pPr indent="0" lvl="0" marL="0" rtl="0" algn="ctr">
              <a:spcBef>
                <a:spcPts val="0"/>
              </a:spcBef>
              <a:spcAft>
                <a:spcPts val="0"/>
              </a:spcAft>
              <a:buNone/>
            </a:pPr>
            <a:r>
              <a:rPr lang="en"/>
              <a:t>Selamat</a:t>
            </a:r>
            <a:endParaRPr/>
          </a:p>
        </p:txBody>
      </p:sp>
      <p:sp>
        <p:nvSpPr>
          <p:cNvPr id="250" name="Google Shape;250;p36"/>
          <p:cNvSpPr txBox="1"/>
          <p:nvPr>
            <p:ph idx="1" type="subTitle"/>
          </p:nvPr>
        </p:nvSpPr>
        <p:spPr>
          <a:xfrm>
            <a:off x="311700" y="2834125"/>
            <a:ext cx="8520600" cy="6156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t>Kita</a:t>
            </a:r>
            <a:r>
              <a:rPr lang="en"/>
              <a:t> sudah selesai hari ini..</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Rekap: Sejauh ini kita sudah belajar..</a:t>
            </a:r>
            <a:endParaRPr/>
          </a:p>
        </p:txBody>
      </p:sp>
      <p:sp>
        <p:nvSpPr>
          <p:cNvPr id="256" name="Google Shape;256;p37"/>
          <p:cNvSpPr txBox="1"/>
          <p:nvPr>
            <p:ph idx="1" type="body"/>
          </p:nvPr>
        </p:nvSpPr>
        <p:spPr>
          <a:xfrm>
            <a:off x="311700" y="1152475"/>
            <a:ext cx="8317200" cy="3519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Perulangan dalam pemrograman</a:t>
            </a:r>
            <a:endParaRPr/>
          </a:p>
          <a:p>
            <a:pPr indent="-342900" lvl="0" marL="457200" rtl="0" algn="l">
              <a:spcBef>
                <a:spcPts val="0"/>
              </a:spcBef>
              <a:spcAft>
                <a:spcPts val="0"/>
              </a:spcAft>
              <a:buSzPts val="1800"/>
              <a:buChar char="●"/>
            </a:pPr>
            <a:r>
              <a:rPr lang="en"/>
              <a:t>Perulangan for</a:t>
            </a:r>
            <a:endParaRPr/>
          </a:p>
          <a:p>
            <a:pPr indent="-342900" lvl="0" marL="457200" rtl="0" algn="l">
              <a:spcBef>
                <a:spcPts val="0"/>
              </a:spcBef>
              <a:spcAft>
                <a:spcPts val="0"/>
              </a:spcAft>
              <a:buSzPts val="1800"/>
              <a:buChar char="●"/>
            </a:pPr>
            <a:r>
              <a:rPr lang="en"/>
              <a:t>Break dan continue</a:t>
            </a:r>
            <a:endParaRPr/>
          </a:p>
          <a:p>
            <a:pPr indent="-342900" lvl="0" marL="457200" rtl="0" algn="l">
              <a:spcBef>
                <a:spcPts val="0"/>
              </a:spcBef>
              <a:spcAft>
                <a:spcPts val="0"/>
              </a:spcAft>
              <a:buSzPts val="1800"/>
              <a:buChar char="●"/>
            </a:pPr>
            <a:r>
              <a:rPr lang="en"/>
              <a:t>Perulangan for..of dan for..in</a:t>
            </a:r>
            <a:endParaRPr/>
          </a:p>
          <a:p>
            <a:pPr indent="-342900" lvl="0" marL="457200" rtl="0" algn="l">
              <a:spcBef>
                <a:spcPts val="0"/>
              </a:spcBef>
              <a:spcAft>
                <a:spcPts val="0"/>
              </a:spcAft>
              <a:buSzPts val="1800"/>
              <a:buChar char="●"/>
            </a:pPr>
            <a:r>
              <a:rPr lang="en"/>
              <a:t>Nested loop</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Resources &amp; Referensi</a:t>
            </a:r>
            <a:endParaRPr/>
          </a:p>
        </p:txBody>
      </p:sp>
      <p:sp>
        <p:nvSpPr>
          <p:cNvPr id="262" name="Google Shape;262;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Ilustrasi: </a:t>
            </a:r>
            <a:endParaRPr/>
          </a:p>
          <a:p>
            <a:pPr indent="-342900" lvl="0" marL="457200" rtl="0" algn="l">
              <a:spcBef>
                <a:spcPts val="1200"/>
              </a:spcBef>
              <a:spcAft>
                <a:spcPts val="0"/>
              </a:spcAft>
              <a:buSzPts val="1800"/>
              <a:buChar char="●"/>
            </a:pPr>
            <a:r>
              <a:rPr lang="en" u="sng">
                <a:solidFill>
                  <a:schemeClr val="hlink"/>
                </a:solidFill>
                <a:hlinkClick r:id="rId3"/>
              </a:rPr>
              <a:t>https://www.tldraw.com/r/T-zxVwtHPOG4v881mq-CE?v=-2537,2160,2689,1337&amp;p=page</a:t>
            </a:r>
            <a:r>
              <a:rPr lang="en"/>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917100" y="1925250"/>
            <a:ext cx="7309800" cy="12930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solidFill>
                  <a:schemeClr val="lt1"/>
                </a:solidFill>
              </a:rPr>
              <a:t>Perulangan dalam pemrograman</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Masih ingat, tentang 3 elemen algoritma?</a:t>
            </a:r>
            <a:endParaRPr/>
          </a:p>
        </p:txBody>
      </p:sp>
      <p:pic>
        <p:nvPicPr>
          <p:cNvPr id="73" name="Google Shape;73;p16"/>
          <p:cNvPicPr preferRelativeResize="0"/>
          <p:nvPr/>
        </p:nvPicPr>
        <p:blipFill>
          <a:blip r:embed="rId3">
            <a:alphaModFix/>
          </a:blip>
          <a:stretch>
            <a:fillRect/>
          </a:stretch>
        </p:blipFill>
        <p:spPr>
          <a:xfrm>
            <a:off x="1223937" y="1262800"/>
            <a:ext cx="6696125" cy="2965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Mengapa kita butuh perulangan?</a:t>
            </a:r>
            <a:endParaRPr/>
          </a:p>
        </p:txBody>
      </p:sp>
      <p:pic>
        <p:nvPicPr>
          <p:cNvPr id="79" name="Google Shape;79;p17"/>
          <p:cNvPicPr preferRelativeResize="0"/>
          <p:nvPr/>
        </p:nvPicPr>
        <p:blipFill>
          <a:blip r:embed="rId3">
            <a:alphaModFix/>
          </a:blip>
          <a:stretch>
            <a:fillRect/>
          </a:stretch>
        </p:blipFill>
        <p:spPr>
          <a:xfrm>
            <a:off x="439775" y="1137475"/>
            <a:ext cx="6656475" cy="3614050"/>
          </a:xfrm>
          <a:prstGeom prst="rect">
            <a:avLst/>
          </a:prstGeom>
          <a:noFill/>
          <a:ln>
            <a:noFill/>
          </a:ln>
        </p:spPr>
      </p:pic>
      <p:sp>
        <p:nvSpPr>
          <p:cNvPr id="80" name="Google Shape;80;p17"/>
          <p:cNvSpPr txBox="1"/>
          <p:nvPr/>
        </p:nvSpPr>
        <p:spPr>
          <a:xfrm>
            <a:off x="5968800" y="2178700"/>
            <a:ext cx="2910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00FF"/>
                </a:solidFill>
                <a:latin typeface="Shantell Sans"/>
                <a:ea typeface="Shantell Sans"/>
                <a:cs typeface="Shantell Sans"/>
                <a:sym typeface="Shantell Sans"/>
              </a:rPr>
              <a:t>Coba tampilkan teks “coding subuh” sebanyak 1000000x</a:t>
            </a:r>
            <a:endParaRPr sz="1800">
              <a:solidFill>
                <a:srgbClr val="FF00FF"/>
              </a:solidFill>
              <a:latin typeface="Shantell Sans"/>
              <a:ea typeface="Shantell Sans"/>
              <a:cs typeface="Shantell Sans"/>
              <a:sym typeface="Shantell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idx="1" type="body"/>
          </p:nvPr>
        </p:nvSpPr>
        <p:spPr>
          <a:xfrm>
            <a:off x="311700" y="1152475"/>
            <a:ext cx="4028700" cy="33573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Bagian kode yang dikerjakan berulang-ulang, disebut juga loop, repetisi, iterasi.</a:t>
            </a:r>
            <a:endParaRPr/>
          </a:p>
          <a:p>
            <a:pPr indent="-342900" lvl="0" marL="457200" rtl="0" algn="l">
              <a:spcBef>
                <a:spcPts val="1000"/>
              </a:spcBef>
              <a:spcAft>
                <a:spcPts val="0"/>
              </a:spcAft>
              <a:buSzPts val="1800"/>
              <a:buChar char="●"/>
            </a:pPr>
            <a:r>
              <a:rPr lang="en"/>
              <a:t>Perulangan dalam pemrograman ada dua jenis: </a:t>
            </a:r>
            <a:r>
              <a:rPr b="1" i="1" lang="en"/>
              <a:t>Counted Loop</a:t>
            </a:r>
            <a:r>
              <a:rPr lang="en"/>
              <a:t> dan </a:t>
            </a:r>
            <a:r>
              <a:rPr b="1" i="1" lang="en"/>
              <a:t>Uncounted Loop</a:t>
            </a:r>
            <a:endParaRPr b="1" i="1"/>
          </a:p>
          <a:p>
            <a:pPr indent="-342900" lvl="0" marL="457200" rtl="0" algn="l">
              <a:spcBef>
                <a:spcPts val="1000"/>
              </a:spcBef>
              <a:spcAft>
                <a:spcPts val="1000"/>
              </a:spcAft>
              <a:buSzPts val="1800"/>
              <a:buChar char="●"/>
            </a:pPr>
            <a:r>
              <a:rPr lang="en"/>
              <a:t>Perulangan di Javascript dibuat dengan </a:t>
            </a:r>
            <a:r>
              <a:rPr i="1" lang="en"/>
              <a:t>For, For/of, While, Do/While</a:t>
            </a:r>
            <a:endParaRPr i="1"/>
          </a:p>
        </p:txBody>
      </p:sp>
      <p:sp>
        <p:nvSpPr>
          <p:cNvPr id="86" name="Google Shape;8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Apa itu perulangan?</a:t>
            </a:r>
            <a:endParaRPr/>
          </a:p>
        </p:txBody>
      </p:sp>
      <p:pic>
        <p:nvPicPr>
          <p:cNvPr id="87" name="Google Shape;87;p18"/>
          <p:cNvPicPr preferRelativeResize="0"/>
          <p:nvPr/>
        </p:nvPicPr>
        <p:blipFill>
          <a:blip r:embed="rId3">
            <a:alphaModFix/>
          </a:blip>
          <a:stretch>
            <a:fillRect/>
          </a:stretch>
        </p:blipFill>
        <p:spPr>
          <a:xfrm>
            <a:off x="5443400" y="617063"/>
            <a:ext cx="2411638" cy="38209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idx="1" type="body"/>
          </p:nvPr>
        </p:nvSpPr>
        <p:spPr>
          <a:xfrm>
            <a:off x="311700" y="1152475"/>
            <a:ext cx="4028700" cy="3357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i="1" lang="en"/>
              <a:t>Counted loop</a:t>
            </a:r>
            <a:r>
              <a:rPr lang="en"/>
              <a:t> -&gt; perulangan yang jumlah pengulangannya sudah pasti dan terhitung.</a:t>
            </a:r>
            <a:endParaRPr/>
          </a:p>
          <a:p>
            <a:pPr indent="-342900" lvl="0" marL="457200" rtl="0" algn="l">
              <a:spcBef>
                <a:spcPts val="1000"/>
              </a:spcBef>
              <a:spcAft>
                <a:spcPts val="1000"/>
              </a:spcAft>
              <a:buSzPts val="1800"/>
              <a:buChar char="●"/>
            </a:pPr>
            <a:r>
              <a:rPr b="1" i="1" lang="en"/>
              <a:t>Uncounted loop</a:t>
            </a:r>
            <a:r>
              <a:rPr lang="en"/>
              <a:t> -&gt; perulangan yang tidak pasti berapa kali pengulangannya.</a:t>
            </a:r>
            <a:endParaRPr/>
          </a:p>
        </p:txBody>
      </p:sp>
      <p:sp>
        <p:nvSpPr>
          <p:cNvPr id="93" name="Google Shape;9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Counted Loop vs Uncounted Loop</a:t>
            </a:r>
            <a:endParaRPr/>
          </a:p>
        </p:txBody>
      </p:sp>
      <p:pic>
        <p:nvPicPr>
          <p:cNvPr id="94" name="Google Shape;94;p19"/>
          <p:cNvPicPr preferRelativeResize="0"/>
          <p:nvPr/>
        </p:nvPicPr>
        <p:blipFill>
          <a:blip r:embed="rId3">
            <a:alphaModFix/>
          </a:blip>
          <a:stretch>
            <a:fillRect/>
          </a:stretch>
        </p:blipFill>
        <p:spPr>
          <a:xfrm>
            <a:off x="5488100" y="2992301"/>
            <a:ext cx="2905574" cy="1936299"/>
          </a:xfrm>
          <a:prstGeom prst="rect">
            <a:avLst/>
          </a:prstGeom>
          <a:noFill/>
          <a:ln>
            <a:noFill/>
          </a:ln>
        </p:spPr>
      </p:pic>
      <p:pic>
        <p:nvPicPr>
          <p:cNvPr id="95" name="Google Shape;95;p19"/>
          <p:cNvPicPr preferRelativeResize="0"/>
          <p:nvPr/>
        </p:nvPicPr>
        <p:blipFill>
          <a:blip r:embed="rId4">
            <a:alphaModFix/>
          </a:blip>
          <a:stretch>
            <a:fillRect/>
          </a:stretch>
        </p:blipFill>
        <p:spPr>
          <a:xfrm>
            <a:off x="5908126" y="1333750"/>
            <a:ext cx="2610800" cy="1597075"/>
          </a:xfrm>
          <a:prstGeom prst="rect">
            <a:avLst/>
          </a:prstGeom>
          <a:noFill/>
          <a:ln>
            <a:noFill/>
          </a:ln>
        </p:spPr>
      </p:pic>
      <p:sp>
        <p:nvSpPr>
          <p:cNvPr id="96" name="Google Shape;96;p19"/>
          <p:cNvSpPr txBox="1"/>
          <p:nvPr/>
        </p:nvSpPr>
        <p:spPr>
          <a:xfrm>
            <a:off x="6323025" y="810575"/>
            <a:ext cx="1989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Shantell Sans"/>
                <a:ea typeface="Shantell Sans"/>
                <a:cs typeface="Shantell Sans"/>
                <a:sym typeface="Shantell Sans"/>
              </a:rPr>
              <a:t>Aku push up 10x</a:t>
            </a:r>
            <a:endParaRPr sz="1800">
              <a:solidFill>
                <a:schemeClr val="dk2"/>
              </a:solidFill>
              <a:latin typeface="Shantell Sans"/>
              <a:ea typeface="Shantell Sans"/>
              <a:cs typeface="Shantell Sans"/>
              <a:sym typeface="Shantell Sans"/>
            </a:endParaRPr>
          </a:p>
        </p:txBody>
      </p:sp>
      <p:sp>
        <p:nvSpPr>
          <p:cNvPr id="97" name="Google Shape;97;p19"/>
          <p:cNvSpPr txBox="1"/>
          <p:nvPr/>
        </p:nvSpPr>
        <p:spPr>
          <a:xfrm>
            <a:off x="4767700" y="3373925"/>
            <a:ext cx="1989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Shantell Sans"/>
                <a:ea typeface="Shantell Sans"/>
                <a:cs typeface="Shantell Sans"/>
                <a:sym typeface="Shantell Sans"/>
              </a:rPr>
              <a:t>Aku push up sampai bosan</a:t>
            </a:r>
            <a:endParaRPr sz="1800">
              <a:solidFill>
                <a:schemeClr val="dk2"/>
              </a:solidFill>
              <a:latin typeface="Shantell Sans"/>
              <a:ea typeface="Shantell Sans"/>
              <a:cs typeface="Shantell Sans"/>
              <a:sym typeface="Shantell Sans"/>
            </a:endParaRPr>
          </a:p>
        </p:txBody>
      </p:sp>
      <p:sp>
        <p:nvSpPr>
          <p:cNvPr id="98" name="Google Shape;98;p19"/>
          <p:cNvSpPr/>
          <p:nvPr/>
        </p:nvSpPr>
        <p:spPr>
          <a:xfrm>
            <a:off x="4966650" y="1790650"/>
            <a:ext cx="312300" cy="19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 name="Google Shape;99;p19"/>
          <p:cNvSpPr/>
          <p:nvPr/>
        </p:nvSpPr>
        <p:spPr>
          <a:xfrm rot="1732697">
            <a:off x="4230969" y="3210585"/>
            <a:ext cx="312454" cy="198989"/>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915475" y="1925250"/>
            <a:ext cx="7309800" cy="12930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solidFill>
                  <a:schemeClr val="lt1"/>
                </a:solidFill>
              </a:rPr>
              <a:t>Perulangan FOR</a:t>
            </a:r>
            <a:br>
              <a:rPr lang="en">
                <a:solidFill>
                  <a:schemeClr val="lt1"/>
                </a:solidFill>
              </a:rPr>
            </a:br>
            <a:r>
              <a:rPr lang="en">
                <a:solidFill>
                  <a:schemeClr val="lt1"/>
                </a:solidFill>
              </a:rPr>
              <a:t>(Counted Loop)</a:t>
            </a:r>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Perulangan FOR (Counted Loop)</a:t>
            </a:r>
            <a:endParaRPr/>
          </a:p>
        </p:txBody>
      </p:sp>
      <p:pic>
        <p:nvPicPr>
          <p:cNvPr id="110" name="Google Shape;110;p21"/>
          <p:cNvPicPr preferRelativeResize="0"/>
          <p:nvPr/>
        </p:nvPicPr>
        <p:blipFill>
          <a:blip r:embed="rId3">
            <a:alphaModFix/>
          </a:blip>
          <a:stretch>
            <a:fillRect/>
          </a:stretch>
        </p:blipFill>
        <p:spPr>
          <a:xfrm>
            <a:off x="806188" y="1089050"/>
            <a:ext cx="7531628" cy="382097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